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7.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9.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0.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 id="2147483691" r:id="rId5"/>
    <p:sldMasterId id="2147483727" r:id="rId6"/>
    <p:sldMasterId id="2147483729" r:id="rId7"/>
    <p:sldMasterId id="2147483731" r:id="rId8"/>
    <p:sldMasterId id="2147483694" r:id="rId9"/>
    <p:sldMasterId id="2147483701" r:id="rId10"/>
    <p:sldMasterId id="2147483705" r:id="rId11"/>
    <p:sldMasterId id="2147483709" r:id="rId12"/>
    <p:sldMasterId id="2147483713" r:id="rId13"/>
    <p:sldMasterId id="2147483717" r:id="rId14"/>
  </p:sldMasterIdLst>
  <p:notesMasterIdLst>
    <p:notesMasterId r:id="rId71"/>
  </p:notesMasterIdLst>
  <p:handoutMasterIdLst>
    <p:handoutMasterId r:id="rId72"/>
  </p:handoutMasterIdLst>
  <p:sldIdLst>
    <p:sldId id="400" r:id="rId15"/>
    <p:sldId id="376" r:id="rId16"/>
    <p:sldId id="360" r:id="rId17"/>
    <p:sldId id="257" r:id="rId18"/>
    <p:sldId id="377" r:id="rId19"/>
    <p:sldId id="359" r:id="rId20"/>
    <p:sldId id="384" r:id="rId21"/>
    <p:sldId id="385" r:id="rId22"/>
    <p:sldId id="386" r:id="rId23"/>
    <p:sldId id="286" r:id="rId24"/>
    <p:sldId id="390" r:id="rId25"/>
    <p:sldId id="304" r:id="rId26"/>
    <p:sldId id="315" r:id="rId27"/>
    <p:sldId id="373" r:id="rId28"/>
    <p:sldId id="319" r:id="rId29"/>
    <p:sldId id="329" r:id="rId30"/>
    <p:sldId id="330" r:id="rId31"/>
    <p:sldId id="357" r:id="rId32"/>
    <p:sldId id="274" r:id="rId33"/>
    <p:sldId id="328" r:id="rId34"/>
    <p:sldId id="365" r:id="rId35"/>
    <p:sldId id="396" r:id="rId36"/>
    <p:sldId id="358" r:id="rId37"/>
    <p:sldId id="401" r:id="rId38"/>
    <p:sldId id="402" r:id="rId39"/>
    <p:sldId id="261" r:id="rId40"/>
    <p:sldId id="391" r:id="rId41"/>
    <p:sldId id="280" r:id="rId42"/>
    <p:sldId id="307" r:id="rId43"/>
    <p:sldId id="324" r:id="rId44"/>
    <p:sldId id="325" r:id="rId45"/>
    <p:sldId id="326" r:id="rId46"/>
    <p:sldId id="393" r:id="rId47"/>
    <p:sldId id="378" r:id="rId48"/>
    <p:sldId id="379" r:id="rId49"/>
    <p:sldId id="380" r:id="rId50"/>
    <p:sldId id="382" r:id="rId51"/>
    <p:sldId id="381" r:id="rId52"/>
    <p:sldId id="383" r:id="rId53"/>
    <p:sldId id="394" r:id="rId54"/>
    <p:sldId id="353" r:id="rId55"/>
    <p:sldId id="354" r:id="rId56"/>
    <p:sldId id="355" r:id="rId57"/>
    <p:sldId id="356" r:id="rId58"/>
    <p:sldId id="361" r:id="rId59"/>
    <p:sldId id="397" r:id="rId60"/>
    <p:sldId id="398" r:id="rId61"/>
    <p:sldId id="399" r:id="rId62"/>
    <p:sldId id="370" r:id="rId63"/>
    <p:sldId id="338" r:id="rId64"/>
    <p:sldId id="339" r:id="rId65"/>
    <p:sldId id="346" r:id="rId66"/>
    <p:sldId id="348" r:id="rId67"/>
    <p:sldId id="374" r:id="rId68"/>
    <p:sldId id="349" r:id="rId69"/>
    <p:sldId id="332" r:id="rId7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F97D5F-149E-5C01-9A2B-97150C291D6E}" name="Laura Arends" initials="LA" userId="S::L.Arends@huisartseneemland.nl::a5d2df76-2fee-45b7-9afb-710b519c8538" providerId="AD"/>
  <p188:author id="{01FC4EAB-1009-7CD0-A733-BF0E76C616C1}" name="Chantal Emaus" initials="CE" userId="S::C.Emaus@huisartseneemland.nl::86980325-0d09-4213-9d41-2feb2fa484e1" providerId="AD"/>
  <p188:author id="{C0F9C7B0-0E56-7C3B-4520-66A36FDEA450}" name="Eline Versteeg" initials="EV" userId="S::e.versteeg@huisartseneemland.nl::c4949590-f0b9-4d6f-aede-833870dac795" providerId="AD"/>
  <p188:author id="{00F57EF6-FFEB-5749-14D4-A0065042525F}" name="Chantal Emaus" initials="CE" userId="S::c.emaus@huisartseneemland.nl::86980325-0d09-4213-9d41-2feb2fa484e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BF0D"/>
    <a:srgbClr val="1A355C"/>
    <a:srgbClr val="007CC1"/>
    <a:srgbClr val="345E64"/>
    <a:srgbClr val="EC74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E82AF2-DC0D-D70E-16E0-C1EFBE95CD54}" v="1" dt="2025-04-14T11:50:37.84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265" autoAdjust="0"/>
  </p:normalViewPr>
  <p:slideViewPr>
    <p:cSldViewPr snapToGrid="0">
      <p:cViewPr varScale="1">
        <p:scale>
          <a:sx n="89" d="100"/>
          <a:sy n="89" d="100"/>
        </p:scale>
        <p:origin x="1434" y="78"/>
      </p:cViewPr>
      <p:guideLst/>
    </p:cSldViewPr>
  </p:slideViewPr>
  <p:outlineViewPr>
    <p:cViewPr>
      <p:scale>
        <a:sx n="20" d="100"/>
        <a:sy n="20"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7248" y="353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16" Type="http://schemas.openxmlformats.org/officeDocument/2006/relationships/slide" Target="slides/slide2.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47.xml"/><Relationship Id="rId19" Type="http://schemas.openxmlformats.org/officeDocument/2006/relationships/slide" Target="slides/slide5.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slide" Target="slides/slide37.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7.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presProps" Target="presProps.xml"/><Relationship Id="rId78"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44EFFF-28A5-8243-E999-0F1B6B974DB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a:extLst>
              <a:ext uri="{FF2B5EF4-FFF2-40B4-BE49-F238E27FC236}">
                <a16:creationId xmlns:a16="http://schemas.microsoft.com/office/drawing/2014/main" id="{01492AC6-500E-210C-EF85-CF8E75A6593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767E1E-8061-8341-9AE5-45031ABB1EBF}" type="datetimeFigureOut">
              <a:rPr lang="en-NL" smtClean="0"/>
              <a:t>05/22/2025</a:t>
            </a:fld>
            <a:endParaRPr lang="en-NL"/>
          </a:p>
        </p:txBody>
      </p:sp>
      <p:sp>
        <p:nvSpPr>
          <p:cNvPr id="4" name="Footer Placeholder 3">
            <a:extLst>
              <a:ext uri="{FF2B5EF4-FFF2-40B4-BE49-F238E27FC236}">
                <a16:creationId xmlns:a16="http://schemas.microsoft.com/office/drawing/2014/main" id="{20748308-37B8-556B-41B2-BC41AD170E9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5" name="Slide Number Placeholder 4">
            <a:extLst>
              <a:ext uri="{FF2B5EF4-FFF2-40B4-BE49-F238E27FC236}">
                <a16:creationId xmlns:a16="http://schemas.microsoft.com/office/drawing/2014/main" id="{EB8A5D53-1DB5-F14F-DD2D-18B7D17BA9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E2665AC-AAFF-B948-B364-1821E9370C0E}" type="slidenum">
              <a:rPr lang="en-NL" smtClean="0"/>
              <a:t>‹nr.›</a:t>
            </a:fld>
            <a:endParaRPr lang="en-NL"/>
          </a:p>
        </p:txBody>
      </p:sp>
    </p:spTree>
    <p:extLst>
      <p:ext uri="{BB962C8B-B14F-4D97-AF65-F5344CB8AC3E}">
        <p14:creationId xmlns:p14="http://schemas.microsoft.com/office/powerpoint/2010/main" val="136132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1" i="0">
                <a:latin typeface="Arial Rounded MT Bold" panose="020F0704030504030204" pitchFamily="34" charset="77"/>
              </a:defRPr>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1" i="0">
                <a:latin typeface="Arial Rounded MT Bold" panose="020F0704030504030204" pitchFamily="34" charset="77"/>
              </a:defRPr>
            </a:lvl1pPr>
          </a:lstStyle>
          <a:p>
            <a:fld id="{C93998D4-F452-A34C-89FE-7B3CAAAED7B2}" type="datetimeFigureOut">
              <a:rPr lang="nl-NL" smtClean="0"/>
              <a:pPr/>
              <a:t>22-5-2025</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1" i="0">
                <a:latin typeface="Arial Rounded MT Bold" panose="020F0704030504030204" pitchFamily="34" charset="77"/>
              </a:defRPr>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1" i="0">
                <a:latin typeface="Arial Rounded MT Bold" panose="020F0704030504030204" pitchFamily="34" charset="77"/>
              </a:defRPr>
            </a:lvl1pPr>
          </a:lstStyle>
          <a:p>
            <a:fld id="{5923C148-4CEE-D941-86BC-F130B0FF8BBF}" type="slidenum">
              <a:rPr lang="nl-NL" smtClean="0"/>
              <a:pPr/>
              <a:t>‹nr.›</a:t>
            </a:fld>
            <a:endParaRPr lang="nl-NL" dirty="0"/>
          </a:p>
        </p:txBody>
      </p:sp>
    </p:spTree>
    <p:extLst>
      <p:ext uri="{BB962C8B-B14F-4D97-AF65-F5344CB8AC3E}">
        <p14:creationId xmlns:p14="http://schemas.microsoft.com/office/powerpoint/2010/main" val="725176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b="1" i="0" kern="1200">
        <a:solidFill>
          <a:schemeClr val="tx1"/>
        </a:solidFill>
        <a:latin typeface="Arial Rounded MT Bold" panose="020F0704030504030204" pitchFamily="34" charset="77"/>
        <a:ea typeface="+mn-ea"/>
        <a:cs typeface="+mn-cs"/>
      </a:defRPr>
    </a:lvl1pPr>
    <a:lvl2pPr marL="457200" algn="l" defTabSz="914400" rtl="0" eaLnBrk="1" latinLnBrk="0" hangingPunct="1">
      <a:defRPr sz="1200" b="1" i="0" kern="1200">
        <a:solidFill>
          <a:schemeClr val="tx1"/>
        </a:solidFill>
        <a:latin typeface="Arial Rounded MT Bold" panose="020F0704030504030204" pitchFamily="34" charset="77"/>
        <a:ea typeface="+mn-ea"/>
        <a:cs typeface="+mn-cs"/>
      </a:defRPr>
    </a:lvl2pPr>
    <a:lvl3pPr marL="914400" algn="l" defTabSz="914400" rtl="0" eaLnBrk="1" latinLnBrk="0" hangingPunct="1">
      <a:defRPr sz="1200" b="1" i="0" kern="1200">
        <a:solidFill>
          <a:schemeClr val="tx1"/>
        </a:solidFill>
        <a:latin typeface="Arial Rounded MT Bold" panose="020F0704030504030204" pitchFamily="34" charset="77"/>
        <a:ea typeface="+mn-ea"/>
        <a:cs typeface="+mn-cs"/>
      </a:defRPr>
    </a:lvl3pPr>
    <a:lvl4pPr marL="1371600" algn="l" defTabSz="914400" rtl="0" eaLnBrk="1" latinLnBrk="0" hangingPunct="1">
      <a:defRPr sz="1200" b="1" i="0" kern="1200">
        <a:solidFill>
          <a:schemeClr val="tx1"/>
        </a:solidFill>
        <a:latin typeface="Arial Rounded MT Bold" panose="020F0704030504030204" pitchFamily="34" charset="77"/>
        <a:ea typeface="+mn-ea"/>
        <a:cs typeface="+mn-cs"/>
      </a:defRPr>
    </a:lvl4pPr>
    <a:lvl5pPr marL="1828800" algn="l" defTabSz="914400" rtl="0" eaLnBrk="1" latinLnBrk="0" hangingPunct="1">
      <a:defRPr sz="1200" b="1" i="0" kern="1200">
        <a:solidFill>
          <a:schemeClr val="tx1"/>
        </a:solidFill>
        <a:latin typeface="Arial Rounded MT Bold" panose="020F0704030504030204" pitchFamily="34"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rivm.nl/nieuws/milieubelastende-geneesmiddelen-nog-niet-te-vervange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universiteitleiden.nl/nieuws/2025/03/uitstoot-door-medicijngebruik-bijna-verdubbeld-in-24-jaar"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file:///C:\Users\jolan\Downloads\Transmurale+leidraad+klimaatbewust+voorschrijven+van+inhalatiemedicatie.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file:///C:\Users\jolan\Downloads\Transmurale+leidraad+klimaatbewust+voorschrijven+van+inhalatiemedicatie.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degroenehuisarts.nl/quickscan-duurzaam-voorschrijven/"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rivm.nl/bibliotheek/rapporten/2020-0088.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rivm.nl/sites/default/files/2024-06/Verspilling%20van%20medische%20producten%20in%20de%20zorg.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923C148-4CEE-D941-86BC-F130B0FF8BBF}" type="slidenum">
              <a:rPr lang="nl-NL" smtClean="0"/>
              <a:pPr/>
              <a:t>1</a:t>
            </a:fld>
            <a:endParaRPr lang="nl-NL" dirty="0"/>
          </a:p>
        </p:txBody>
      </p:sp>
    </p:spTree>
    <p:extLst>
      <p:ext uri="{BB962C8B-B14F-4D97-AF65-F5344CB8AC3E}">
        <p14:creationId xmlns:p14="http://schemas.microsoft.com/office/powerpoint/2010/main" val="2304377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zorgsector is verantwoordelijk voor 7,3% van de nationale klimaatvoetafdruk. Het aandeel voor afvalproductie is 4,2%, 13,0% voor grondstoffengebruik (mineralen en metalen), 7,5% voor zoetwaterverbruik en 7,2% voor landgebruik (tabel). We kunnen vervolgens deze voetafdruk vanuit twee perspectieven ontleden. Figuur 1 laat zien wat de verschillende ‘inkoopcategorieën’ bijdragen aan de milieuvoetafdruk, uitgesplitst naar de vijf effectcategorieën (klimaat, grondstoffen, zoetwaterconsumptie, landgebruik en afval); hierbij zijn ook de indirecte effecten meegenomen. Bij inkoopcategorieën gaat het om producten en diensten die zijn ingekocht door zorgorganisaties, maar ook producten die mensen zelf inkopen (zelfzorgmiddelen). Uit figuur 1 blijkt dat alle productgroepen bijdragen aan de klimaatvoetafdruk; van zeven groepen is het aandeel vergelijkbaar, alleen geneesmiddelen hebben een duidelijk groter aandeel dan de andere groepen. Bij de andere milieueffectcategorieën hebben geneesmiddelen en voeding verreweg de grootste impact.</a:t>
            </a:r>
          </a:p>
          <a:p>
            <a:endParaRPr lang="nl-NL" dirty="0"/>
          </a:p>
          <a:p>
            <a:r>
              <a:rPr lang="nl-NL" dirty="0"/>
              <a:t>De milieueffecten van de Nederlandse zorgsector Meer dan alleen klimaatverandering Michelle A. </a:t>
            </a:r>
            <a:r>
              <a:rPr lang="nl-NL" dirty="0" err="1"/>
              <a:t>Steenmeijer</a:t>
            </a:r>
            <a:r>
              <a:rPr lang="nl-NL" dirty="0"/>
              <a:t>, João F.D. </a:t>
            </a:r>
            <a:r>
              <a:rPr lang="nl-NL" dirty="0" err="1"/>
              <a:t>Rodrigues</a:t>
            </a:r>
            <a:r>
              <a:rPr lang="nl-NL" dirty="0"/>
              <a:t>, Michiel C. Zijp en Susanne L. </a:t>
            </a:r>
            <a:r>
              <a:rPr lang="nl-NL" dirty="0" err="1"/>
              <a:t>Waaijers</a:t>
            </a:r>
            <a:r>
              <a:rPr lang="nl-NL" dirty="0"/>
              <a:t>-van der Loop</a:t>
            </a:r>
          </a:p>
          <a:p>
            <a:endParaRPr lang="nl-NL" dirty="0"/>
          </a:p>
        </p:txBody>
      </p:sp>
      <p:sp>
        <p:nvSpPr>
          <p:cNvPr id="4" name="Tijdelijke aanduiding voor dianummer 3"/>
          <p:cNvSpPr>
            <a:spLocks noGrp="1"/>
          </p:cNvSpPr>
          <p:nvPr>
            <p:ph type="sldNum" sz="quarter" idx="5"/>
          </p:nvPr>
        </p:nvSpPr>
        <p:spPr/>
        <p:txBody>
          <a:bodyPr/>
          <a:lstStyle/>
          <a:p>
            <a:fld id="{5923C148-4CEE-D941-86BC-F130B0FF8BBF}" type="slidenum">
              <a:rPr lang="nl-NL" smtClean="0"/>
              <a:pPr/>
              <a:t>14</a:t>
            </a:fld>
            <a:endParaRPr lang="nl-NL" dirty="0"/>
          </a:p>
        </p:txBody>
      </p:sp>
    </p:spTree>
    <p:extLst>
      <p:ext uri="{BB962C8B-B14F-4D97-AF65-F5344CB8AC3E}">
        <p14:creationId xmlns:p14="http://schemas.microsoft.com/office/powerpoint/2010/main" val="3493504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7C184-D706-4C1A-8135-16E5BEA00DB8}" type="slidenum">
              <a:rPr lang="nl-NL" smtClean="0"/>
              <a:t>15</a:t>
            </a:fld>
            <a:endParaRPr lang="nl-NL"/>
          </a:p>
        </p:txBody>
      </p:sp>
    </p:spTree>
    <p:extLst>
      <p:ext uri="{BB962C8B-B14F-4D97-AF65-F5344CB8AC3E}">
        <p14:creationId xmlns:p14="http://schemas.microsoft.com/office/powerpoint/2010/main" val="4171135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Waarom komt deze dia ?</a:t>
            </a:r>
          </a:p>
          <a:p>
            <a:endParaRPr lang="nl-NL" dirty="0"/>
          </a:p>
          <a:p>
            <a:r>
              <a:rPr lang="nl-NL" dirty="0"/>
              <a:t>95% in het riool</a:t>
            </a:r>
          </a:p>
          <a:p>
            <a:r>
              <a:rPr lang="nl-NL" dirty="0"/>
              <a:t>Niet alle medicijnresten kunnen gezuiverd worden, microverontreinigingen. </a:t>
            </a:r>
            <a:r>
              <a:rPr lang="nl-NL" b="0" i="0" dirty="0">
                <a:solidFill>
                  <a:srgbClr val="275381"/>
                </a:solidFill>
                <a:effectLst/>
                <a:latin typeface="Open sans" panose="020B0606030504020204" pitchFamily="34" charset="0"/>
              </a:rPr>
              <a:t>De rioolwaterzuivering haalt nu niet alle stoffen uit het water. De bestaande zuiveringen kunnen zuurstofbindende stoffen, fosfaat en stikstof goed verwijderen, maar hebben moeite met medicijnresten en andere microverontreinigingen. Het verschilt per stof of medicijnresten verwijderd worden en in welke mate. Een deel van de medicijnresten komt daarom in het oppervlaktewater.</a:t>
            </a:r>
            <a:endParaRPr lang="nl-NL" dirty="0"/>
          </a:p>
          <a:p>
            <a:r>
              <a:rPr lang="nl-NL" dirty="0"/>
              <a:t>Hotspotanalyse</a:t>
            </a:r>
          </a:p>
          <a:p>
            <a:r>
              <a:rPr lang="nl-NL" dirty="0"/>
              <a:t>Nieuwe zuiveringstechnieken: Oxidatie door ozon, adsorptie aan actief kool</a:t>
            </a:r>
          </a:p>
          <a:p>
            <a:r>
              <a:rPr lang="nl-NL" b="0" i="0" dirty="0">
                <a:solidFill>
                  <a:srgbClr val="275381"/>
                </a:solidFill>
                <a:effectLst/>
                <a:latin typeface="Open sans" panose="020B0606030504020204" pitchFamily="34" charset="0"/>
              </a:rPr>
              <a:t> Vaak wordt de vraag gesteld of er ook minder milieubezwaarlijke vervangers van bepaalde medicijnen bestaan. Naar aanleiding van een proef waarbij </a:t>
            </a:r>
            <a:r>
              <a:rPr lang="nl-NL" b="0" i="0" dirty="0" err="1">
                <a:solidFill>
                  <a:srgbClr val="275381"/>
                </a:solidFill>
                <a:effectLst/>
                <a:latin typeface="Open sans" panose="020B0606030504020204" pitchFamily="34" charset="0"/>
              </a:rPr>
              <a:t>diclofenac</a:t>
            </a:r>
            <a:r>
              <a:rPr lang="nl-NL" b="0" i="0" dirty="0">
                <a:solidFill>
                  <a:srgbClr val="275381"/>
                </a:solidFill>
                <a:effectLst/>
                <a:latin typeface="Open sans" panose="020B0606030504020204" pitchFamily="34" charset="0"/>
              </a:rPr>
              <a:t> werd vervangen door </a:t>
            </a:r>
            <a:r>
              <a:rPr lang="nl-NL" b="0" i="0" dirty="0" err="1">
                <a:solidFill>
                  <a:srgbClr val="275381"/>
                </a:solidFill>
                <a:effectLst/>
                <a:latin typeface="Open sans" panose="020B0606030504020204" pitchFamily="34" charset="0"/>
              </a:rPr>
              <a:t>naproxen</a:t>
            </a:r>
            <a:r>
              <a:rPr lang="nl-NL" b="0" i="0" dirty="0">
                <a:solidFill>
                  <a:srgbClr val="275381"/>
                </a:solidFill>
                <a:effectLst/>
                <a:latin typeface="Open sans" panose="020B0606030504020204" pitchFamily="34" charset="0"/>
              </a:rPr>
              <a:t>, heeft het RIVM dit onderzocht. Uit het rapport </a:t>
            </a:r>
            <a:r>
              <a:rPr lang="nl-NL" b="0" i="0" u="none" strike="noStrike" dirty="0">
                <a:solidFill>
                  <a:srgbClr val="337AB7"/>
                </a:solidFill>
                <a:effectLst/>
                <a:latin typeface="Open sans" panose="020B0606030504020204" pitchFamily="34" charset="0"/>
                <a:hlinkClick r:id="rId3"/>
              </a:rPr>
              <a:t>Milieuafwegingen in de geneesmiddelvoorziening</a:t>
            </a:r>
            <a:r>
              <a:rPr lang="nl-NL" b="0" i="0" dirty="0">
                <a:solidFill>
                  <a:srgbClr val="275381"/>
                </a:solidFill>
                <a:effectLst/>
                <a:latin typeface="Open sans" panose="020B0606030504020204" pitchFamily="34" charset="0"/>
              </a:rPr>
              <a:t> blijkt dat dit momenteel niet mogelijk is zonder de veiligheid en de effectiviteit van de behandeling te beïnvloeden. Later bleek bovendien dat het vervangen van </a:t>
            </a:r>
            <a:r>
              <a:rPr lang="nl-NL" b="0" i="0" dirty="0" err="1">
                <a:solidFill>
                  <a:srgbClr val="275381"/>
                </a:solidFill>
                <a:effectLst/>
                <a:latin typeface="Open sans" panose="020B0606030504020204" pitchFamily="34" charset="0"/>
              </a:rPr>
              <a:t>diclofenac</a:t>
            </a:r>
            <a:r>
              <a:rPr lang="nl-NL" b="0" i="0" dirty="0">
                <a:solidFill>
                  <a:srgbClr val="275381"/>
                </a:solidFill>
                <a:effectLst/>
                <a:latin typeface="Open sans" panose="020B0606030504020204" pitchFamily="34" charset="0"/>
              </a:rPr>
              <a:t> door </a:t>
            </a:r>
            <a:r>
              <a:rPr lang="nl-NL" b="0" i="0" dirty="0" err="1">
                <a:solidFill>
                  <a:srgbClr val="275381"/>
                </a:solidFill>
                <a:effectLst/>
                <a:latin typeface="Open sans" panose="020B0606030504020204" pitchFamily="34" charset="0"/>
              </a:rPr>
              <a:t>naproxen</a:t>
            </a:r>
            <a:r>
              <a:rPr lang="nl-NL" b="0" i="0" dirty="0">
                <a:solidFill>
                  <a:srgbClr val="275381"/>
                </a:solidFill>
                <a:effectLst/>
                <a:latin typeface="Open sans" panose="020B0606030504020204" pitchFamily="34" charset="0"/>
              </a:rPr>
              <a:t> ook geen positief milieueffect had. Aangezien er in Nederland 2000 actieve stoffen in medicijnen op de markt zijn, lijkt het vervangen van het ene door het andere medicijn geen effectieve oplossingsrichting. We werken er dan ook niet verder </a:t>
            </a:r>
            <a:r>
              <a:rPr lang="nl-NL" b="0" i="0" dirty="0" err="1">
                <a:solidFill>
                  <a:srgbClr val="275381"/>
                </a:solidFill>
                <a:effectLst/>
                <a:latin typeface="Open sans" panose="020B0606030504020204" pitchFamily="34" charset="0"/>
              </a:rPr>
              <a:t>aan.</a:t>
            </a:r>
            <a:r>
              <a:rPr lang="nl-NL" dirty="0" err="1"/>
              <a:t>Internationaal</a:t>
            </a:r>
            <a:r>
              <a:rPr lang="nl-NL" dirty="0"/>
              <a:t> probleem, kennis delen. </a:t>
            </a:r>
          </a:p>
        </p:txBody>
      </p:sp>
      <p:sp>
        <p:nvSpPr>
          <p:cNvPr id="4" name="Tijdelijke aanduiding voor dianummer 3"/>
          <p:cNvSpPr>
            <a:spLocks noGrp="1"/>
          </p:cNvSpPr>
          <p:nvPr>
            <p:ph type="sldNum" sz="quarter" idx="5"/>
          </p:nvPr>
        </p:nvSpPr>
        <p:spPr/>
        <p:txBody>
          <a:bodyPr/>
          <a:lstStyle/>
          <a:p>
            <a:fld id="{7C37C184-D706-4C1A-8135-16E5BEA00DB8}" type="slidenum">
              <a:rPr lang="nl-NL" smtClean="0"/>
              <a:t>16</a:t>
            </a:fld>
            <a:endParaRPr lang="nl-NL"/>
          </a:p>
        </p:txBody>
      </p:sp>
    </p:spTree>
    <p:extLst>
      <p:ext uri="{BB962C8B-B14F-4D97-AF65-F5344CB8AC3E}">
        <p14:creationId xmlns:p14="http://schemas.microsoft.com/office/powerpoint/2010/main" val="3672521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1" dirty="0">
                <a:solidFill>
                  <a:srgbClr val="275381"/>
                </a:solidFill>
                <a:effectLst/>
                <a:latin typeface="Open sans" panose="020B0606030504020204" pitchFamily="34" charset="0"/>
              </a:rPr>
              <a:t>Voorbeelden: NSAID/voltarengel, </a:t>
            </a:r>
            <a:r>
              <a:rPr lang="nl-NL" b="1" i="1" dirty="0" err="1">
                <a:solidFill>
                  <a:srgbClr val="275381"/>
                </a:solidFill>
                <a:effectLst/>
                <a:latin typeface="Open sans" panose="020B0606030504020204" pitchFamily="34" charset="0"/>
              </a:rPr>
              <a:t>Mirena</a:t>
            </a:r>
            <a:r>
              <a:rPr lang="nl-NL" b="1" i="1" dirty="0">
                <a:solidFill>
                  <a:srgbClr val="275381"/>
                </a:solidFill>
                <a:effectLst/>
                <a:latin typeface="Open sans" panose="020B0606030504020204" pitchFamily="34" charset="0"/>
              </a:rPr>
              <a:t> </a:t>
            </a:r>
            <a:r>
              <a:rPr lang="nl-NL" b="1" i="1" dirty="0" err="1">
                <a:solidFill>
                  <a:srgbClr val="275381"/>
                </a:solidFill>
                <a:effectLst/>
                <a:latin typeface="Open sans" panose="020B0606030504020204" pitchFamily="34" charset="0"/>
              </a:rPr>
              <a:t>vs</a:t>
            </a:r>
            <a:r>
              <a:rPr lang="nl-NL" b="1" i="1" dirty="0">
                <a:solidFill>
                  <a:srgbClr val="275381"/>
                </a:solidFill>
                <a:effectLst/>
                <a:latin typeface="Open sans" panose="020B0606030504020204" pitchFamily="34" charset="0"/>
              </a:rPr>
              <a:t> OAC, intra articulaire injectie, antibiotica dranken niet door de gootsteen. </a:t>
            </a:r>
            <a:r>
              <a:rPr lang="nl-NL" b="1" i="1" dirty="0" err="1">
                <a:solidFill>
                  <a:srgbClr val="275381"/>
                </a:solidFill>
                <a:effectLst/>
                <a:latin typeface="Open sans" panose="020B0606030504020204" pitchFamily="34" charset="0"/>
              </a:rPr>
              <a:t>Lidocaine</a:t>
            </a:r>
            <a:r>
              <a:rPr lang="nl-NL" b="1" i="1" dirty="0">
                <a:solidFill>
                  <a:srgbClr val="275381"/>
                </a:solidFill>
                <a:effectLst/>
                <a:latin typeface="Open sans" panose="020B0606030504020204" pitchFamily="34" charset="0"/>
              </a:rPr>
              <a:t> niet door de gootsteen </a:t>
            </a:r>
            <a:r>
              <a:rPr lang="nl-NL" b="1" i="1" dirty="0">
                <a:solidFill>
                  <a:srgbClr val="275381"/>
                </a:solidFill>
                <a:effectLst/>
                <a:latin typeface="Open sans" panose="020B0606030504020204" pitchFamily="34" charset="0"/>
                <a:sym typeface="Wingdings" panose="05000000000000000000" pitchFamily="2" charset="2"/>
              </a:rPr>
              <a:t> naalden container</a:t>
            </a:r>
          </a:p>
          <a:p>
            <a:r>
              <a:rPr lang="nl-NL" b="1" i="1" dirty="0">
                <a:solidFill>
                  <a:srgbClr val="275381"/>
                </a:solidFill>
                <a:effectLst/>
                <a:latin typeface="Open sans" panose="020B0606030504020204" pitchFamily="34" charset="0"/>
                <a:sym typeface="Wingdings" panose="05000000000000000000" pitchFamily="2" charset="2"/>
              </a:rPr>
              <a:t>Spuit het leeg op een doekje, flaconnetje bij het plastic. Dosis aerosol verminderen</a:t>
            </a:r>
            <a:endParaRPr lang="nl-NL" b="1" i="1" dirty="0">
              <a:solidFill>
                <a:srgbClr val="275381"/>
              </a:solidFill>
              <a:effectLst/>
              <a:latin typeface="Open sans" panose="020B0606030504020204" pitchFamily="34" charset="0"/>
            </a:endParaRPr>
          </a:p>
          <a:p>
            <a:endParaRPr lang="nl-NL" b="0" i="1" dirty="0">
              <a:solidFill>
                <a:srgbClr val="275381"/>
              </a:solidFill>
              <a:effectLst/>
              <a:latin typeface="Open sans" panose="020B0606030504020204" pitchFamily="34" charset="0"/>
            </a:endParaRPr>
          </a:p>
          <a:p>
            <a:r>
              <a:rPr lang="nl-NL" b="0" i="1" dirty="0">
                <a:solidFill>
                  <a:srgbClr val="275381"/>
                </a:solidFill>
                <a:effectLst/>
                <a:latin typeface="Open sans" panose="020B0606030504020204" pitchFamily="34" charset="0"/>
              </a:rPr>
              <a:t>Jaarlijks komt er tenminste 140.000 kilogram medicijnresten in het oppervlaktewater terecht. Ze kunnen een negatief effect hebben op het waterleven en op de bereiding van goed drinkwater. Pijnstillers kunnen bijvoorbeeld weefselschade bij vissen veroorzaken, anticonceptiemiddelen kunnen voor geslachtsverandering zorgen en antidepressiva kunnen het gedrag van kleine waterkreeftjes en vissen veranderen. De drinkwaterbedrijven moeten extra zuiveringsstappen inzetten om ook in de toekomst drinkwater van goede kwaliteit te produceren.</a:t>
            </a:r>
          </a:p>
          <a:p>
            <a:endParaRPr lang="nl-NL" b="0" i="1" dirty="0">
              <a:solidFill>
                <a:srgbClr val="275381"/>
              </a:solidFill>
              <a:effectLst/>
              <a:latin typeface="Open sans" panose="020B0606030504020204" pitchFamily="34" charset="0"/>
            </a:endParaRPr>
          </a:p>
          <a:p>
            <a:r>
              <a:rPr lang="nl-NL" b="0" i="1" dirty="0" err="1">
                <a:solidFill>
                  <a:srgbClr val="275381"/>
                </a:solidFill>
                <a:effectLst/>
                <a:latin typeface="Open sans" panose="020B0606030504020204" pitchFamily="34" charset="0"/>
              </a:rPr>
              <a:t>https</a:t>
            </a:r>
            <a:r>
              <a:rPr lang="nl-NL" b="0" i="1" dirty="0">
                <a:solidFill>
                  <a:srgbClr val="275381"/>
                </a:solidFill>
                <a:effectLst/>
                <a:latin typeface="Open sans" panose="020B0606030504020204" pitchFamily="34" charset="0"/>
              </a:rPr>
              <a:t>://</a:t>
            </a:r>
            <a:r>
              <a:rPr lang="nl-NL" b="0" i="1" dirty="0" err="1">
                <a:solidFill>
                  <a:srgbClr val="275381"/>
                </a:solidFill>
                <a:effectLst/>
                <a:latin typeface="Open sans" panose="020B0606030504020204" pitchFamily="34" charset="0"/>
              </a:rPr>
              <a:t>www.rivm.nl</a:t>
            </a:r>
            <a:r>
              <a:rPr lang="nl-NL" b="0" i="1" dirty="0">
                <a:solidFill>
                  <a:srgbClr val="275381"/>
                </a:solidFill>
                <a:effectLst/>
                <a:latin typeface="Open sans" panose="020B0606030504020204" pitchFamily="34" charset="0"/>
              </a:rPr>
              <a:t>/medicijnen-en-het-milieu/effecten-van-medicijnen-in-het-milieu#:~:</a:t>
            </a:r>
            <a:r>
              <a:rPr lang="nl-NL" b="0" i="1" dirty="0" err="1">
                <a:solidFill>
                  <a:srgbClr val="275381"/>
                </a:solidFill>
                <a:effectLst/>
                <a:latin typeface="Open sans" panose="020B0606030504020204" pitchFamily="34" charset="0"/>
              </a:rPr>
              <a:t>text</a:t>
            </a:r>
            <a:r>
              <a:rPr lang="nl-NL" b="0" i="1" dirty="0">
                <a:solidFill>
                  <a:srgbClr val="275381"/>
                </a:solidFill>
                <a:effectLst/>
                <a:latin typeface="Open sans" panose="020B0606030504020204" pitchFamily="34" charset="0"/>
              </a:rPr>
              <a:t>=Hormonen%20kunnen%20effect%20hebben%20op,gedragsveranderingen%20bij%20verschillende%20soorten%20organismen.</a:t>
            </a:r>
          </a:p>
          <a:p>
            <a:endParaRPr lang="nl-NL" dirty="0"/>
          </a:p>
        </p:txBody>
      </p:sp>
      <p:sp>
        <p:nvSpPr>
          <p:cNvPr id="4" name="Tijdelijke aanduiding voor dianummer 3"/>
          <p:cNvSpPr>
            <a:spLocks noGrp="1"/>
          </p:cNvSpPr>
          <p:nvPr>
            <p:ph type="sldNum" sz="quarter" idx="5"/>
          </p:nvPr>
        </p:nvSpPr>
        <p:spPr/>
        <p:txBody>
          <a:bodyPr/>
          <a:lstStyle/>
          <a:p>
            <a:fld id="{7C37C184-D706-4C1A-8135-16E5BEA00DB8}" type="slidenum">
              <a:rPr lang="nl-NL" smtClean="0"/>
              <a:t>17</a:t>
            </a:fld>
            <a:endParaRPr lang="nl-NL"/>
          </a:p>
        </p:txBody>
      </p:sp>
    </p:spTree>
    <p:extLst>
      <p:ext uri="{BB962C8B-B14F-4D97-AF65-F5344CB8AC3E}">
        <p14:creationId xmlns:p14="http://schemas.microsoft.com/office/powerpoint/2010/main" val="3015621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C37C184-D706-4C1A-8135-16E5BEA00DB8}" type="slidenum">
              <a:rPr lang="nl-NL" smtClean="0"/>
              <a:t>19</a:t>
            </a:fld>
            <a:endParaRPr lang="nl-NL"/>
          </a:p>
        </p:txBody>
      </p:sp>
    </p:spTree>
    <p:extLst>
      <p:ext uri="{BB962C8B-B14F-4D97-AF65-F5344CB8AC3E}">
        <p14:creationId xmlns:p14="http://schemas.microsoft.com/office/powerpoint/2010/main" val="3054480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dirty="0"/>
              <a:t>Prescriptie en zelfzorg</a:t>
            </a:r>
          </a:p>
          <a:p>
            <a:r>
              <a:rPr lang="nl-NL" b="0" dirty="0"/>
              <a:t>3,5 miljoen kilo medicatie per jaar. </a:t>
            </a:r>
            <a:r>
              <a:rPr lang="nl-NL" b="0" i="0" dirty="0">
                <a:solidFill>
                  <a:srgbClr val="275381"/>
                </a:solidFill>
                <a:effectLst/>
                <a:latin typeface="Open sans" panose="020B0606030504020204" pitchFamily="34" charset="0"/>
              </a:rPr>
              <a:t>Vergeleken met andere landen worden in Nederland toch weinig geneesmiddelen gebruikt.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0" dirty="0"/>
              <a:t>Komende jaren toename geneesmiddelen in waterbronnen van het drinkwater door toename geneesmiddelgebruik door ouder wordende bevolking en meer zelfzorgmedicatie.</a:t>
            </a:r>
          </a:p>
          <a:p>
            <a:r>
              <a:rPr lang="nl-NL" b="0" dirty="0"/>
              <a:t>Scholing polyfarmacie, psychofarmaca en antibiotica</a:t>
            </a:r>
          </a:p>
          <a:p>
            <a:r>
              <a:rPr lang="nl-NL" b="0" dirty="0"/>
              <a:t>Terugdringen röntgencontrastmiddelen, cytostatica</a:t>
            </a:r>
          </a:p>
          <a:p>
            <a:r>
              <a:rPr lang="nl-NL" b="0" dirty="0"/>
              <a:t>Gootsteen </a:t>
            </a:r>
            <a:r>
              <a:rPr lang="nl-NL" b="0" dirty="0" err="1"/>
              <a:t>vs</a:t>
            </a:r>
            <a:r>
              <a:rPr lang="nl-NL" b="0" dirty="0"/>
              <a:t> toilet </a:t>
            </a:r>
            <a:r>
              <a:rPr lang="nl-NL" b="0" dirty="0" err="1"/>
              <a:t>vs</a:t>
            </a:r>
            <a:r>
              <a:rPr lang="nl-NL" b="0" dirty="0"/>
              <a:t> inzamelen</a:t>
            </a:r>
          </a:p>
        </p:txBody>
      </p:sp>
      <p:sp>
        <p:nvSpPr>
          <p:cNvPr id="4" name="Tijdelijke aanduiding voor dianummer 3"/>
          <p:cNvSpPr>
            <a:spLocks noGrp="1"/>
          </p:cNvSpPr>
          <p:nvPr>
            <p:ph type="sldNum" sz="quarter" idx="5"/>
          </p:nvPr>
        </p:nvSpPr>
        <p:spPr/>
        <p:txBody>
          <a:bodyPr/>
          <a:lstStyle/>
          <a:p>
            <a:fld id="{7C37C184-D706-4C1A-8135-16E5BEA00DB8}" type="slidenum">
              <a:rPr lang="nl-NL" smtClean="0"/>
              <a:t>20</a:t>
            </a:fld>
            <a:endParaRPr lang="nl-NL"/>
          </a:p>
        </p:txBody>
      </p:sp>
    </p:spTree>
    <p:extLst>
      <p:ext uri="{BB962C8B-B14F-4D97-AF65-F5344CB8AC3E}">
        <p14:creationId xmlns:p14="http://schemas.microsoft.com/office/powerpoint/2010/main" val="2072130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Komt uit aan tafel over duurzaamheid nascholing CME online,</a:t>
            </a:r>
          </a:p>
          <a:p>
            <a:r>
              <a:rPr lang="nl-NL" dirty="0"/>
              <a:t>Deze nascholing is ook te volgen via huisarts-nascholing.nl</a:t>
            </a:r>
          </a:p>
        </p:txBody>
      </p:sp>
      <p:sp>
        <p:nvSpPr>
          <p:cNvPr id="4" name="Tijdelijke aanduiding voor dianummer 3"/>
          <p:cNvSpPr>
            <a:spLocks noGrp="1"/>
          </p:cNvSpPr>
          <p:nvPr>
            <p:ph type="sldNum" sz="quarter" idx="5"/>
          </p:nvPr>
        </p:nvSpPr>
        <p:spPr/>
        <p:txBody>
          <a:bodyPr/>
          <a:lstStyle/>
          <a:p>
            <a:fld id="{5923C148-4CEE-D941-86BC-F130B0FF8BBF}" type="slidenum">
              <a:rPr lang="nl-NL" smtClean="0"/>
              <a:pPr/>
              <a:t>21</a:t>
            </a:fld>
            <a:endParaRPr lang="nl-NL" dirty="0"/>
          </a:p>
        </p:txBody>
      </p:sp>
    </p:spTree>
    <p:extLst>
      <p:ext uri="{BB962C8B-B14F-4D97-AF65-F5344CB8AC3E}">
        <p14:creationId xmlns:p14="http://schemas.microsoft.com/office/powerpoint/2010/main" val="2677686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Uitstoot door medicijngebruik bijna verdubbeld in 24 jaar - Universiteit Leiden</a:t>
            </a:r>
            <a:r>
              <a:rPr lang="nl-NL" dirty="0"/>
              <a:t> </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i="0" dirty="0">
                <a:solidFill>
                  <a:srgbClr val="001158"/>
                </a:solidFill>
                <a:effectLst/>
                <a:latin typeface="merriweather" panose="00000500000000000000" pitchFamily="2" charset="0"/>
              </a:rPr>
              <a:t>Minder medicijngebruik is de beste oplossing om uitstoot te beperken</a:t>
            </a:r>
          </a:p>
          <a:p>
            <a:endParaRPr lang="nl-NL" dirty="0"/>
          </a:p>
        </p:txBody>
      </p:sp>
      <p:sp>
        <p:nvSpPr>
          <p:cNvPr id="4" name="Tijdelijke aanduiding voor dianummer 3"/>
          <p:cNvSpPr>
            <a:spLocks noGrp="1"/>
          </p:cNvSpPr>
          <p:nvPr>
            <p:ph type="sldNum" sz="quarter" idx="5"/>
          </p:nvPr>
        </p:nvSpPr>
        <p:spPr/>
        <p:txBody>
          <a:bodyPr/>
          <a:lstStyle/>
          <a:p>
            <a:fld id="{5923C148-4CEE-D941-86BC-F130B0FF8BBF}" type="slidenum">
              <a:rPr lang="nl-NL" smtClean="0"/>
              <a:pPr/>
              <a:t>22</a:t>
            </a:fld>
            <a:endParaRPr lang="nl-NL" dirty="0"/>
          </a:p>
        </p:txBody>
      </p:sp>
    </p:spTree>
    <p:extLst>
      <p:ext uri="{BB962C8B-B14F-4D97-AF65-F5344CB8AC3E}">
        <p14:creationId xmlns:p14="http://schemas.microsoft.com/office/powerpoint/2010/main" val="2765848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noProof="0" dirty="0"/>
              <a:t>WAT IS DE CO2 AFGIFTE? </a:t>
            </a:r>
            <a:r>
              <a:rPr lang="nl-NL" b="1" noProof="0" dirty="0">
                <a:sym typeface="Wingdings" panose="05000000000000000000" pitchFamily="2" charset="2"/>
              </a:rPr>
              <a:t> </a:t>
            </a:r>
            <a:r>
              <a:rPr lang="nl-NL" b="0" noProof="0" dirty="0"/>
              <a:t>https://www.nivel.nl/sites/default/files/bestanden/1004277.pdf</a:t>
            </a:r>
          </a:p>
          <a:p>
            <a:endParaRPr lang="nl-NL" b="0" noProof="0" dirty="0"/>
          </a:p>
          <a:p>
            <a:r>
              <a:rPr lang="nl-NL" b="0" noProof="0" dirty="0"/>
              <a:t>Er zijn drie soorten inhalatoren: droogpoederinhalatoren (</a:t>
            </a:r>
            <a:r>
              <a:rPr lang="nl-NL" b="0" noProof="0" dirty="0" err="1"/>
              <a:t>DPI’s</a:t>
            </a:r>
            <a:r>
              <a:rPr lang="nl-NL" b="0" noProof="0" dirty="0"/>
              <a:t>), </a:t>
            </a:r>
            <a:r>
              <a:rPr lang="nl-NL" b="0" noProof="0" dirty="0" err="1"/>
              <a:t>dosisaërosolen</a:t>
            </a:r>
            <a:r>
              <a:rPr lang="nl-NL" b="0" noProof="0" dirty="0"/>
              <a:t> (</a:t>
            </a:r>
            <a:r>
              <a:rPr lang="nl-NL" b="0" noProof="0" dirty="0" err="1"/>
              <a:t>pMDI’s</a:t>
            </a:r>
            <a:r>
              <a:rPr lang="nl-NL" b="0" noProof="0" dirty="0"/>
              <a:t>) en </a:t>
            </a:r>
            <a:r>
              <a:rPr lang="nl-NL" b="0" noProof="0" dirty="0" err="1"/>
              <a:t>softmistinhalatoren</a:t>
            </a:r>
            <a:r>
              <a:rPr lang="nl-NL" b="0" noProof="0" dirty="0"/>
              <a:t> (</a:t>
            </a:r>
            <a:r>
              <a:rPr lang="nl-NL" b="0" noProof="0" dirty="0" err="1"/>
              <a:t>SMI’s</a:t>
            </a:r>
            <a:r>
              <a:rPr lang="nl-NL" b="0" noProof="0" dirty="0"/>
              <a:t>). </a:t>
            </a:r>
            <a:r>
              <a:rPr lang="nl-NL" b="0" noProof="0" dirty="0" err="1"/>
              <a:t>pMDI’s</a:t>
            </a:r>
            <a:r>
              <a:rPr lang="nl-NL" b="0" noProof="0" dirty="0"/>
              <a:t> bevatten drijfgassen om EFFECTIVITEIT EN MEDISCHE INDICATIE BLIJVEN VOOROP STAAN BIJ KEUZE INHALATOR Productie en gebruik van inhalatoren leveren een bijdrage aan het broeikaseffect. Dat geldt zowel voor </a:t>
            </a:r>
            <a:r>
              <a:rPr lang="nl-NL" b="0" noProof="0" dirty="0" err="1"/>
              <a:t>dosisaërosolen</a:t>
            </a:r>
            <a:r>
              <a:rPr lang="nl-NL" b="0" noProof="0" dirty="0"/>
              <a:t> (</a:t>
            </a:r>
            <a:r>
              <a:rPr lang="nl-NL" b="0" noProof="0" dirty="0" err="1"/>
              <a:t>pMDI’s</a:t>
            </a:r>
            <a:r>
              <a:rPr lang="nl-NL" b="0" noProof="0" dirty="0"/>
              <a:t>, vanwege drijfgassen) als droogpoederinhalatoren (</a:t>
            </a:r>
            <a:r>
              <a:rPr lang="nl-NL" b="0" noProof="0" dirty="0" err="1"/>
              <a:t>DPI’s</a:t>
            </a:r>
            <a:r>
              <a:rPr lang="nl-NL" b="0" noProof="0" dirty="0"/>
              <a:t>, vanwege het productieproces), al hebben </a:t>
            </a:r>
            <a:r>
              <a:rPr lang="nl-NL" b="0" noProof="0" dirty="0" err="1"/>
              <a:t>pMDI’s</a:t>
            </a:r>
            <a:r>
              <a:rPr lang="nl-NL" b="0" noProof="0" dirty="0"/>
              <a:t> een grotere CO2-voetprint. Ondertussen wordt gewerkt aan schonere drijfgassen en recycleprogramma’s om de CO2-voetafdruk drastisch te verminderen. Auteurs P.N.R. </a:t>
            </a:r>
            <a:r>
              <a:rPr lang="nl-NL" b="0" noProof="0" dirty="0" err="1"/>
              <a:t>Dekhuijzen</a:t>
            </a:r>
            <a:r>
              <a:rPr lang="nl-NL" b="0" noProof="0" dirty="0"/>
              <a:t>, J.B. </a:t>
            </a:r>
            <a:r>
              <a:rPr lang="nl-NL" b="0" noProof="0" dirty="0" err="1"/>
              <a:t>Snoeck</a:t>
            </a:r>
            <a:r>
              <a:rPr lang="nl-NL" b="0" noProof="0" dirty="0"/>
              <a:t>-Stroband, JF.M. van Boven en W.M. van </a:t>
            </a:r>
            <a:r>
              <a:rPr lang="nl-NL" b="0" noProof="0" dirty="0" err="1"/>
              <a:t>Aalderen</a:t>
            </a:r>
            <a:r>
              <a:rPr lang="nl-NL" b="0" noProof="0" dirty="0"/>
              <a:t> de opgeloste medicatie in de lagere luchtwegen te laten neerslaan. Deze drijfgassen zijn </a:t>
            </a:r>
            <a:r>
              <a:rPr lang="nl-NL" b="0" noProof="0" dirty="0" err="1"/>
              <a:t>hydrofluoralkanen</a:t>
            </a:r>
            <a:r>
              <a:rPr lang="nl-NL" b="0" noProof="0" dirty="0"/>
              <a:t> (</a:t>
            </a:r>
            <a:r>
              <a:rPr lang="nl-NL" b="0" noProof="0" dirty="0" err="1"/>
              <a:t>HFA’s</a:t>
            </a:r>
            <a:r>
              <a:rPr lang="nl-NL" b="0" noProof="0" dirty="0"/>
              <a:t>), die vallen onder de broeikasgassen. De afgifte van medicatie via </a:t>
            </a:r>
            <a:r>
              <a:rPr lang="nl-NL" b="0" noProof="0" dirty="0" err="1"/>
              <a:t>DPI’s</a:t>
            </a:r>
            <a:r>
              <a:rPr lang="nl-NL" b="0" noProof="0" dirty="0"/>
              <a:t> en </a:t>
            </a:r>
            <a:r>
              <a:rPr lang="nl-NL" b="0" noProof="0" dirty="0" err="1"/>
              <a:t>SMI’s</a:t>
            </a:r>
            <a:r>
              <a:rPr lang="nl-NL" b="0" noProof="0" dirty="0"/>
              <a:t> vindt plaats zonder drijfgassen.</a:t>
            </a:r>
          </a:p>
          <a:p>
            <a:r>
              <a:rPr lang="nl-NL" dirty="0"/>
              <a:t>Milieu-impact van inhalatoren in Nederland en wereldwijd De feiten op een rij Iris M. Wichers en </a:t>
            </a:r>
            <a:r>
              <a:rPr lang="nl-NL" dirty="0" err="1"/>
              <a:t>Lowik</a:t>
            </a:r>
            <a:r>
              <a:rPr lang="nl-NL" dirty="0"/>
              <a:t> I. Pieters</a:t>
            </a:r>
          </a:p>
          <a:p>
            <a:endParaRPr lang="nl-NL" b="1" noProof="0" dirty="0"/>
          </a:p>
          <a:p>
            <a:r>
              <a:rPr lang="nl-NL" b="0" dirty="0"/>
              <a:t>Schonere drijfgassen: diverse farmaceutische bedrijven werken aan de ontwikkeling van inhalatoren met ‘groene’ drijfgassen die naar verwachting in 2025 op de markt zullen komen. Concreet betekent dit een vervanging van de huidige HFA-134a en HFA-227ea door HFA-152a. Hiermee wordt de CO2-voetafdruk verminderd met 92%, waarmee de impact van </a:t>
            </a:r>
            <a:r>
              <a:rPr lang="nl-NL" b="0" dirty="0" err="1"/>
              <a:t>pMDI’s</a:t>
            </a:r>
            <a:r>
              <a:rPr lang="nl-NL" b="0" dirty="0"/>
              <a:t> vergelijkbaar wordt met die van </a:t>
            </a:r>
            <a:r>
              <a:rPr lang="nl-NL" b="0" dirty="0" err="1"/>
              <a:t>DPI’s</a:t>
            </a:r>
            <a:r>
              <a:rPr lang="nl-NL" b="0" dirty="0"/>
              <a:t>. </a:t>
            </a:r>
            <a:r>
              <a:rPr lang="nl-NL" dirty="0"/>
              <a:t>CO2-VOETAFDRUK VAN INHALATOREN KAN OP VELE FRONTEN OMLAAG Auteurs P.N.R. </a:t>
            </a:r>
            <a:r>
              <a:rPr lang="nl-NL" dirty="0" err="1"/>
              <a:t>Dekhuijzen</a:t>
            </a:r>
            <a:r>
              <a:rPr lang="nl-NL" dirty="0"/>
              <a:t>, J.B. </a:t>
            </a:r>
            <a:r>
              <a:rPr lang="nl-NL" dirty="0" err="1"/>
              <a:t>Snoeck</a:t>
            </a:r>
            <a:r>
              <a:rPr lang="nl-NL" dirty="0"/>
              <a:t>-Stroband, JF.M. van Boven en W.M. van </a:t>
            </a:r>
            <a:r>
              <a:rPr lang="nl-NL" dirty="0" err="1"/>
              <a:t>Aalderen</a:t>
            </a:r>
            <a:endParaRPr lang="nl-NL" b="0" noProof="0" dirty="0"/>
          </a:p>
        </p:txBody>
      </p:sp>
      <p:sp>
        <p:nvSpPr>
          <p:cNvPr id="4" name="Tijdelijke aanduiding voor dianummer 3"/>
          <p:cNvSpPr>
            <a:spLocks noGrp="1"/>
          </p:cNvSpPr>
          <p:nvPr>
            <p:ph type="sldNum" sz="quarter" idx="5"/>
          </p:nvPr>
        </p:nvSpPr>
        <p:spPr/>
        <p:txBody>
          <a:bodyPr/>
          <a:lstStyle/>
          <a:p>
            <a:fld id="{7C37C184-D706-4C1A-8135-16E5BEA00DB8}" type="slidenum">
              <a:rPr lang="nl-NL" smtClean="0"/>
              <a:t>23</a:t>
            </a:fld>
            <a:endParaRPr lang="nl-NL"/>
          </a:p>
        </p:txBody>
      </p:sp>
    </p:spTree>
    <p:extLst>
      <p:ext uri="{BB962C8B-B14F-4D97-AF65-F5344CB8AC3E}">
        <p14:creationId xmlns:p14="http://schemas.microsoft.com/office/powerpoint/2010/main" val="1681935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Transmurale+leidraad+klimaatbewust+voorschrijven+van+inhalatiemedicatie.pdf</a:t>
            </a:r>
            <a:endParaRPr lang="nl-NL" dirty="0"/>
          </a:p>
          <a:p>
            <a:r>
              <a:rPr lang="nl-NL" dirty="0" err="1"/>
              <a:t>Hervulbare</a:t>
            </a:r>
            <a:r>
              <a:rPr lang="nl-NL" dirty="0"/>
              <a:t> inhalatoren: </a:t>
            </a:r>
            <a:r>
              <a:rPr lang="nl-NL" dirty="0" err="1"/>
              <a:t>respimat</a:t>
            </a:r>
            <a:r>
              <a:rPr lang="nl-NL" dirty="0"/>
              <a:t>, cyclocaps (capsules), </a:t>
            </a:r>
            <a:r>
              <a:rPr lang="nl-NL" dirty="0" err="1"/>
              <a:t>novolizer</a:t>
            </a:r>
            <a:r>
              <a:rPr lang="nl-NL" dirty="0"/>
              <a:t>, </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5923C148-4CEE-D941-86BC-F130B0FF8BBF}" type="slidenum">
              <a:rPr lang="nl-NL" smtClean="0"/>
              <a:pPr/>
              <a:t>24</a:t>
            </a:fld>
            <a:endParaRPr lang="nl-NL" dirty="0"/>
          </a:p>
        </p:txBody>
      </p:sp>
    </p:spTree>
    <p:extLst>
      <p:ext uri="{BB962C8B-B14F-4D97-AF65-F5344CB8AC3E}">
        <p14:creationId xmlns:p14="http://schemas.microsoft.com/office/powerpoint/2010/main" val="1074956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C37C184-D706-4C1A-8135-16E5BEA00DB8}" type="slidenum">
              <a:rPr lang="nl-NL" smtClean="0"/>
              <a:t>4</a:t>
            </a:fld>
            <a:endParaRPr lang="nl-NL"/>
          </a:p>
        </p:txBody>
      </p:sp>
    </p:spTree>
    <p:extLst>
      <p:ext uri="{BB962C8B-B14F-4D97-AF65-F5344CB8AC3E}">
        <p14:creationId xmlns:p14="http://schemas.microsoft.com/office/powerpoint/2010/main" val="14481121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Transmurale+leidraad+klimaatbewust+voorschrijven+van+inhalatiemedicatie.pdf</a:t>
            </a:r>
            <a:endParaRPr lang="nl-NL" dirty="0"/>
          </a:p>
          <a:p>
            <a:r>
              <a:rPr lang="nl-NL" dirty="0"/>
              <a:t>Flowdiagram IMIS staat in de leidraad. Als aan deze voorwaarden wordt voldaan dan speelt leeftijd geen rol.</a:t>
            </a:r>
          </a:p>
          <a:p>
            <a:r>
              <a:rPr lang="nl-NL" dirty="0"/>
              <a:t>Er zijn ook poederinhalatoren waar je weinig kracht voor inhalatie nodig hebt! </a:t>
            </a:r>
          </a:p>
          <a:p>
            <a:r>
              <a:rPr lang="nl-NL" dirty="0"/>
              <a:t>Nog niet bekend welke inhalatoren de nieuwe drijfgassen krijgen en </a:t>
            </a:r>
            <a:r>
              <a:rPr lang="nl-NL"/>
              <a:t>wanneer precies. </a:t>
            </a:r>
            <a:r>
              <a:rPr lang="nl-NL" dirty="0"/>
              <a:t>Planning 2025/2026.</a:t>
            </a:r>
          </a:p>
          <a:p>
            <a:endParaRPr lang="nl-NL" dirty="0"/>
          </a:p>
        </p:txBody>
      </p:sp>
      <p:sp>
        <p:nvSpPr>
          <p:cNvPr id="4" name="Tijdelijke aanduiding voor dianummer 3"/>
          <p:cNvSpPr>
            <a:spLocks noGrp="1"/>
          </p:cNvSpPr>
          <p:nvPr>
            <p:ph type="sldNum" sz="quarter" idx="5"/>
          </p:nvPr>
        </p:nvSpPr>
        <p:spPr/>
        <p:txBody>
          <a:bodyPr/>
          <a:lstStyle/>
          <a:p>
            <a:fld id="{5923C148-4CEE-D941-86BC-F130B0FF8BBF}" type="slidenum">
              <a:rPr lang="nl-NL" smtClean="0"/>
              <a:pPr/>
              <a:t>25</a:t>
            </a:fld>
            <a:endParaRPr lang="nl-NL" dirty="0"/>
          </a:p>
        </p:txBody>
      </p:sp>
    </p:spTree>
    <p:extLst>
      <p:ext uri="{BB962C8B-B14F-4D97-AF65-F5344CB8AC3E}">
        <p14:creationId xmlns:p14="http://schemas.microsoft.com/office/powerpoint/2010/main" val="2543550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292929"/>
                </a:solidFill>
                <a:effectLst/>
                <a:latin typeface="RO Sans"/>
              </a:rPr>
              <a:t>MISSCHIEN DEZE DIA IN HET BEGIN VAN DE PRESENTATIE</a:t>
            </a:r>
          </a:p>
          <a:p>
            <a:endParaRPr lang="nl-NL" b="0" i="0" dirty="0">
              <a:solidFill>
                <a:srgbClr val="292929"/>
              </a:solidFill>
              <a:effectLst/>
              <a:latin typeface="RO Sans"/>
            </a:endParaRPr>
          </a:p>
          <a:p>
            <a:r>
              <a:rPr lang="nl-NL" b="0" i="0" dirty="0">
                <a:solidFill>
                  <a:srgbClr val="292929"/>
                </a:solidFill>
                <a:effectLst/>
                <a:latin typeface="RO Sans"/>
              </a:rPr>
              <a:t>De Green Deal staat voor zorg met minimale CO</a:t>
            </a:r>
            <a:r>
              <a:rPr lang="nl-NL" b="0" i="0" baseline="-25000" dirty="0">
                <a:solidFill>
                  <a:srgbClr val="292929"/>
                </a:solidFill>
                <a:effectLst/>
                <a:latin typeface="RO Sans"/>
              </a:rPr>
              <a:t>2</a:t>
            </a:r>
            <a:r>
              <a:rPr lang="nl-NL" b="0" i="0" dirty="0">
                <a:solidFill>
                  <a:srgbClr val="292929"/>
                </a:solidFill>
                <a:effectLst/>
                <a:latin typeface="RO Sans"/>
              </a:rPr>
              <a:t>-uitstoot en impact op de leefomgeving, met oog voor circulariteit van grondstoffen en materialen. Hiermee draagt de sector bij aan het beperken van de toenemende zorgvraag én aan de beweging richting passende zorg. (Greendeals.nl)</a:t>
            </a:r>
            <a:endParaRPr lang="nl-NL" b="0" i="0" dirty="0">
              <a:solidFill>
                <a:srgbClr val="FF0000"/>
              </a:solidFill>
              <a:effectLst/>
              <a:latin typeface="RO Sans"/>
            </a:endParaRPr>
          </a:p>
          <a:p>
            <a:endParaRPr lang="nl-NL" b="0" i="0" dirty="0">
              <a:solidFill>
                <a:srgbClr val="FF0000"/>
              </a:solidFill>
              <a:effectLst/>
              <a:latin typeface="RO Sans"/>
            </a:endParaRPr>
          </a:p>
          <a:p>
            <a:r>
              <a:rPr lang="nl-NL" b="1" i="0" dirty="0">
                <a:solidFill>
                  <a:srgbClr val="FF0000"/>
                </a:solidFill>
                <a:effectLst/>
                <a:latin typeface="RO Sans"/>
              </a:rPr>
              <a:t>Hoe ga je 2t/m5 doen: concrete voorbeelden</a:t>
            </a:r>
            <a:endParaRPr lang="nl-NL" b="1" i="0" dirty="0">
              <a:solidFill>
                <a:srgbClr val="292929"/>
              </a:solidFill>
              <a:effectLst/>
              <a:latin typeface="RO Sans"/>
            </a:endParaRPr>
          </a:p>
        </p:txBody>
      </p:sp>
      <p:sp>
        <p:nvSpPr>
          <p:cNvPr id="4" name="Tijdelijke aanduiding voor dianummer 3"/>
          <p:cNvSpPr>
            <a:spLocks noGrp="1"/>
          </p:cNvSpPr>
          <p:nvPr>
            <p:ph type="sldNum" sz="quarter" idx="5"/>
          </p:nvPr>
        </p:nvSpPr>
        <p:spPr/>
        <p:txBody>
          <a:bodyPr/>
          <a:lstStyle/>
          <a:p>
            <a:fld id="{7C37C184-D706-4C1A-8135-16E5BEA00DB8}" type="slidenum">
              <a:rPr lang="nl-NL" smtClean="0"/>
              <a:t>26</a:t>
            </a:fld>
            <a:endParaRPr lang="nl-NL"/>
          </a:p>
        </p:txBody>
      </p:sp>
    </p:spTree>
    <p:extLst>
      <p:ext uri="{BB962C8B-B14F-4D97-AF65-F5344CB8AC3E}">
        <p14:creationId xmlns:p14="http://schemas.microsoft.com/office/powerpoint/2010/main" val="261271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Nieuwe </a:t>
            </a:r>
            <a:r>
              <a:rPr lang="nl-NL" dirty="0">
                <a:sym typeface="Wingdings" panose="05000000000000000000" pitchFamily="2" charset="2"/>
              </a:rPr>
              <a:t> groene huisarts  Voorkeur</a:t>
            </a:r>
          </a:p>
          <a:p>
            <a:r>
              <a:rPr lang="nl-NL" dirty="0">
                <a:sym typeface="Wingdings" panose="05000000000000000000" pitchFamily="2" charset="2"/>
              </a:rPr>
              <a:t>Quick scan</a:t>
            </a:r>
          </a:p>
          <a:p>
            <a:r>
              <a:rPr lang="nl-NL" dirty="0">
                <a:sym typeface="Wingdings" panose="05000000000000000000" pitchFamily="2" charset="2"/>
              </a:rPr>
              <a:t>Zoeken dingen uit die bewezen effectief zijn</a:t>
            </a:r>
          </a:p>
        </p:txBody>
      </p:sp>
      <p:sp>
        <p:nvSpPr>
          <p:cNvPr id="4" name="Tijdelijke aanduiding voor dianummer 3"/>
          <p:cNvSpPr>
            <a:spLocks noGrp="1"/>
          </p:cNvSpPr>
          <p:nvPr>
            <p:ph type="sldNum" sz="quarter" idx="5"/>
          </p:nvPr>
        </p:nvSpPr>
        <p:spPr/>
        <p:txBody>
          <a:bodyPr/>
          <a:lstStyle/>
          <a:p>
            <a:fld id="{7C37C184-D706-4C1A-8135-16E5BEA00DB8}" type="slidenum">
              <a:rPr lang="nl-NL" smtClean="0"/>
              <a:t>28</a:t>
            </a:fld>
            <a:endParaRPr lang="nl-NL"/>
          </a:p>
        </p:txBody>
      </p:sp>
    </p:spTree>
    <p:extLst>
      <p:ext uri="{BB962C8B-B14F-4D97-AF65-F5344CB8AC3E}">
        <p14:creationId xmlns:p14="http://schemas.microsoft.com/office/powerpoint/2010/main" val="2655781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dirty="0"/>
              <a:t>R-ladder van circulaire economie.</a:t>
            </a:r>
          </a:p>
          <a:p>
            <a:endParaRPr lang="nl-NL" b="0" dirty="0"/>
          </a:p>
          <a:p>
            <a:r>
              <a:rPr lang="nl-NL" b="0" dirty="0"/>
              <a:t>Die maakt gebruikt van 3 verschillende ‘</a:t>
            </a:r>
            <a:r>
              <a:rPr lang="nl-NL" b="0" dirty="0" err="1"/>
              <a:t>R-en</a:t>
            </a:r>
            <a:r>
              <a:rPr lang="nl-NL" b="0" dirty="0"/>
              <a:t>’: </a:t>
            </a:r>
          </a:p>
          <a:p>
            <a:r>
              <a:rPr lang="nl-NL" b="0" dirty="0"/>
              <a:t>1) slimmer gebruik maken van een product</a:t>
            </a:r>
          </a:p>
          <a:p>
            <a:r>
              <a:rPr lang="nl-NL" b="0" dirty="0"/>
              <a:t>2) verlengen van de levensduur van een product en onderdelen</a:t>
            </a:r>
          </a:p>
          <a:p>
            <a:r>
              <a:rPr lang="nl-NL" b="0" dirty="0"/>
              <a:t>3) Materialen worden nuttig toegepast.</a:t>
            </a:r>
          </a:p>
          <a:p>
            <a:endParaRPr lang="nl-NL" b="0" dirty="0"/>
          </a:p>
          <a:p>
            <a:r>
              <a:rPr lang="nl-NL" b="0" dirty="0"/>
              <a:t>Doel is om zo hoog mogelijk op de R-ladder te blijven. </a:t>
            </a:r>
          </a:p>
          <a:p>
            <a:r>
              <a:rPr lang="nl-NL" b="0" dirty="0"/>
              <a:t>en </a:t>
            </a:r>
            <a:r>
              <a:rPr lang="nl-NL" b="1" dirty="0">
                <a:sym typeface="Wingdings" panose="05000000000000000000" pitchFamily="2" charset="2"/>
              </a:rPr>
              <a:t>Valt hierin iets op?</a:t>
            </a:r>
          </a:p>
          <a:p>
            <a:pPr marL="171450" indent="-171450">
              <a:buFont typeface="Wingdings" panose="05000000000000000000" pitchFamily="2" charset="2"/>
              <a:buChar char="à"/>
            </a:pPr>
            <a:endParaRPr lang="nl-NL" b="0" dirty="0"/>
          </a:p>
          <a:p>
            <a:r>
              <a:rPr lang="nl-NL" b="0" dirty="0"/>
              <a:t>Opvallend: Recyclen, wat als heel duurzaam wordt gezien, is in deze ladder van circulaire economie één van de laagste. </a:t>
            </a:r>
            <a:br>
              <a:rPr lang="nl-NL" b="0" dirty="0"/>
            </a:br>
            <a:r>
              <a:rPr lang="nl-NL" b="0" dirty="0"/>
              <a:t>Om in de 1</a:t>
            </a:r>
            <a:r>
              <a:rPr lang="nl-NL" b="0" baseline="30000" dirty="0"/>
              <a:t>e</a:t>
            </a:r>
            <a:r>
              <a:rPr lang="nl-NL" b="0" dirty="0"/>
              <a:t> categorie te blijven vraagt ook wel een gedragsverandering / bewuste keuzes.</a:t>
            </a:r>
          </a:p>
        </p:txBody>
      </p:sp>
      <p:sp>
        <p:nvSpPr>
          <p:cNvPr id="4" name="Tijdelijke aanduiding voor dianummer 3"/>
          <p:cNvSpPr>
            <a:spLocks noGrp="1"/>
          </p:cNvSpPr>
          <p:nvPr>
            <p:ph type="sldNum" sz="quarter" idx="5"/>
          </p:nvPr>
        </p:nvSpPr>
        <p:spPr/>
        <p:txBody>
          <a:bodyPr/>
          <a:lstStyle/>
          <a:p>
            <a:fld id="{7C37C184-D706-4C1A-8135-16E5BEA00DB8}" type="slidenum">
              <a:rPr lang="nl-NL" smtClean="0"/>
              <a:t>29</a:t>
            </a:fld>
            <a:endParaRPr lang="nl-NL"/>
          </a:p>
        </p:txBody>
      </p:sp>
    </p:spTree>
    <p:extLst>
      <p:ext uri="{BB962C8B-B14F-4D97-AF65-F5344CB8AC3E}">
        <p14:creationId xmlns:p14="http://schemas.microsoft.com/office/powerpoint/2010/main" val="367128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7C184-D706-4C1A-8135-16E5BEA00DB8}" type="slidenum">
              <a:rPr lang="nl-NL" smtClean="0"/>
              <a:t>30</a:t>
            </a:fld>
            <a:endParaRPr lang="nl-NL"/>
          </a:p>
        </p:txBody>
      </p:sp>
    </p:spTree>
    <p:extLst>
      <p:ext uri="{BB962C8B-B14F-4D97-AF65-F5344CB8AC3E}">
        <p14:creationId xmlns:p14="http://schemas.microsoft.com/office/powerpoint/2010/main" val="22798301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7C184-D706-4C1A-8135-16E5BEA00DB8}" type="slidenum">
              <a:rPr lang="nl-NL" smtClean="0"/>
              <a:t>31</a:t>
            </a:fld>
            <a:endParaRPr lang="nl-NL"/>
          </a:p>
        </p:txBody>
      </p:sp>
    </p:spTree>
    <p:extLst>
      <p:ext uri="{BB962C8B-B14F-4D97-AF65-F5344CB8AC3E}">
        <p14:creationId xmlns:p14="http://schemas.microsoft.com/office/powerpoint/2010/main" val="12150604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7C184-D706-4C1A-8135-16E5BEA00DB8}" type="slidenum">
              <a:rPr lang="nl-NL" smtClean="0"/>
              <a:t>32</a:t>
            </a:fld>
            <a:endParaRPr lang="nl-NL"/>
          </a:p>
        </p:txBody>
      </p:sp>
    </p:spTree>
    <p:extLst>
      <p:ext uri="{BB962C8B-B14F-4D97-AF65-F5344CB8AC3E}">
        <p14:creationId xmlns:p14="http://schemas.microsoft.com/office/powerpoint/2010/main" val="4361906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hlinkClick r:id="rId3"/>
              </a:rPr>
              <a:t>Quickscan</a:t>
            </a:r>
            <a:r>
              <a:rPr lang="nl-NL" dirty="0">
                <a:hlinkClick r:id="rId3"/>
              </a:rPr>
              <a:t> Duurzamer Voorschrijven - De Groene Huisarts</a:t>
            </a:r>
            <a:endParaRPr lang="nl-NL" dirty="0"/>
          </a:p>
        </p:txBody>
      </p:sp>
      <p:sp>
        <p:nvSpPr>
          <p:cNvPr id="4" name="Tijdelijke aanduiding voor dianummer 3"/>
          <p:cNvSpPr>
            <a:spLocks noGrp="1"/>
          </p:cNvSpPr>
          <p:nvPr>
            <p:ph type="sldNum" sz="quarter" idx="10"/>
          </p:nvPr>
        </p:nvSpPr>
        <p:spPr/>
        <p:txBody>
          <a:bodyPr/>
          <a:lstStyle/>
          <a:p>
            <a:fld id="{5923C148-4CEE-D941-86BC-F130B0FF8BBF}" type="slidenum">
              <a:rPr lang="nl-NL" smtClean="0"/>
              <a:pPr/>
              <a:t>34</a:t>
            </a:fld>
            <a:endParaRPr lang="nl-NL" dirty="0"/>
          </a:p>
        </p:txBody>
      </p:sp>
    </p:spTree>
    <p:extLst>
      <p:ext uri="{BB962C8B-B14F-4D97-AF65-F5344CB8AC3E}">
        <p14:creationId xmlns:p14="http://schemas.microsoft.com/office/powerpoint/2010/main" val="10022580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923C148-4CEE-D941-86BC-F130B0FF8BBF}" type="slidenum">
              <a:rPr lang="nl-NL" smtClean="0"/>
              <a:pPr/>
              <a:t>41</a:t>
            </a:fld>
            <a:endParaRPr lang="nl-NL" dirty="0"/>
          </a:p>
        </p:txBody>
      </p:sp>
    </p:spTree>
    <p:extLst>
      <p:ext uri="{BB962C8B-B14F-4D97-AF65-F5344CB8AC3E}">
        <p14:creationId xmlns:p14="http://schemas.microsoft.com/office/powerpoint/2010/main" val="26933431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923C148-4CEE-D941-86BC-F130B0FF8BBF}" type="slidenum">
              <a:rPr lang="nl-NL" smtClean="0"/>
              <a:pPr/>
              <a:t>44</a:t>
            </a:fld>
            <a:endParaRPr lang="nl-NL" dirty="0"/>
          </a:p>
        </p:txBody>
      </p:sp>
    </p:spTree>
    <p:extLst>
      <p:ext uri="{BB962C8B-B14F-4D97-AF65-F5344CB8AC3E}">
        <p14:creationId xmlns:p14="http://schemas.microsoft.com/office/powerpoint/2010/main" val="1908567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buClr>
                <a:schemeClr val="accent2"/>
              </a:buClr>
              <a:buFont typeface="+mj-lt"/>
              <a:buNone/>
            </a:pPr>
            <a:endParaRPr lang="nl-NL" dirty="0">
              <a:solidFill>
                <a:schemeClr val="tx1"/>
              </a:solidFill>
              <a:sym typeface="Wingdings" panose="05000000000000000000" pitchFamily="2" charset="2"/>
            </a:endParaRPr>
          </a:p>
        </p:txBody>
      </p:sp>
      <p:sp>
        <p:nvSpPr>
          <p:cNvPr id="4" name="Tijdelijke aanduiding voor dianummer 3"/>
          <p:cNvSpPr>
            <a:spLocks noGrp="1"/>
          </p:cNvSpPr>
          <p:nvPr>
            <p:ph type="sldNum" sz="quarter" idx="5"/>
          </p:nvPr>
        </p:nvSpPr>
        <p:spPr/>
        <p:txBody>
          <a:bodyPr/>
          <a:lstStyle/>
          <a:p>
            <a:fld id="{5923C148-4CEE-D941-86BC-F130B0FF8BBF}" type="slidenum">
              <a:rPr lang="nl-NL" smtClean="0"/>
              <a:pPr/>
              <a:t>6</a:t>
            </a:fld>
            <a:endParaRPr lang="nl-NL" dirty="0"/>
          </a:p>
        </p:txBody>
      </p:sp>
    </p:spTree>
    <p:extLst>
      <p:ext uri="{BB962C8B-B14F-4D97-AF65-F5344CB8AC3E}">
        <p14:creationId xmlns:p14="http://schemas.microsoft.com/office/powerpoint/2010/main" val="11489268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Voeg hier de cijfers van je eigen apotheek/huisartsenpraktijk toe </a:t>
            </a:r>
          </a:p>
          <a:p>
            <a:endParaRPr lang="nl-NL" dirty="0"/>
          </a:p>
          <a:p>
            <a:r>
              <a:rPr lang="nl-NL" b="1" i="1" dirty="0">
                <a:solidFill>
                  <a:srgbClr val="FF0000"/>
                </a:solidFill>
              </a:rPr>
              <a:t>Over voorschriften </a:t>
            </a:r>
            <a:r>
              <a:rPr lang="nl-NL" b="1" i="1" dirty="0" err="1">
                <a:solidFill>
                  <a:srgbClr val="FF0000"/>
                </a:solidFill>
              </a:rPr>
              <a:t>dosisaerosolen</a:t>
            </a:r>
            <a:r>
              <a:rPr lang="nl-NL" b="1" i="1" dirty="0">
                <a:solidFill>
                  <a:srgbClr val="FF0000"/>
                </a:solidFill>
              </a:rPr>
              <a:t>?</a:t>
            </a:r>
          </a:p>
          <a:p>
            <a:r>
              <a:rPr lang="nl-NL" b="1" i="1" dirty="0">
                <a:solidFill>
                  <a:srgbClr val="FF0000"/>
                </a:solidFill>
                <a:effectLst/>
                <a:latin typeface="Arial" panose="020B0604020202020204" pitchFamily="34" charset="0"/>
              </a:rPr>
              <a:t>https://www.longaanval.nl/content/D4-Stroomschema-voor-keuze-type-inhalator.pdf</a:t>
            </a:r>
          </a:p>
          <a:p>
            <a:r>
              <a:rPr lang="nl-NL" b="1" i="1" dirty="0">
                <a:solidFill>
                  <a:srgbClr val="FF0000"/>
                </a:solidFill>
                <a:effectLst/>
                <a:latin typeface="Arial" panose="020B0604020202020204" pitchFamily="34" charset="0"/>
              </a:rPr>
              <a:t>Hoe vaak stoppen van medicatie in de laatste fase</a:t>
            </a:r>
            <a:endParaRPr lang="nl-NL" b="1" i="1" dirty="0">
              <a:solidFill>
                <a:srgbClr val="FF0000"/>
              </a:solidFill>
            </a:endParaRPr>
          </a:p>
        </p:txBody>
      </p:sp>
      <p:sp>
        <p:nvSpPr>
          <p:cNvPr id="4" name="Tijdelijke aanduiding voor dianummer 3"/>
          <p:cNvSpPr>
            <a:spLocks noGrp="1"/>
          </p:cNvSpPr>
          <p:nvPr>
            <p:ph type="sldNum" sz="quarter" idx="5"/>
          </p:nvPr>
        </p:nvSpPr>
        <p:spPr/>
        <p:txBody>
          <a:bodyPr/>
          <a:lstStyle/>
          <a:p>
            <a:fld id="{5923C148-4CEE-D941-86BC-F130B0FF8BBF}" type="slidenum">
              <a:rPr lang="nl-NL" smtClean="0"/>
              <a:pPr/>
              <a:t>45</a:t>
            </a:fld>
            <a:endParaRPr lang="nl-NL" dirty="0"/>
          </a:p>
        </p:txBody>
      </p:sp>
    </p:spTree>
    <p:extLst>
      <p:ext uri="{BB962C8B-B14F-4D97-AF65-F5344CB8AC3E}">
        <p14:creationId xmlns:p14="http://schemas.microsoft.com/office/powerpoint/2010/main" val="26902390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1" dirty="0"/>
              <a:t>Voorbeeldafspraken te moeilijk?</a:t>
            </a:r>
          </a:p>
          <a:p>
            <a:r>
              <a:rPr lang="nl-NL" b="1" i="1" dirty="0">
                <a:sym typeface="Wingdings" panose="05000000000000000000" pitchFamily="2" charset="2"/>
              </a:rPr>
              <a:t>Stoppen/afbouwen opiaten, antidepressiva, </a:t>
            </a:r>
            <a:r>
              <a:rPr lang="nl-NL" b="1" i="1" dirty="0" err="1">
                <a:sym typeface="Wingdings" panose="05000000000000000000" pitchFamily="2" charset="2"/>
              </a:rPr>
              <a:t>ppi</a:t>
            </a:r>
            <a:endParaRPr lang="nl-NL" b="1" i="1" dirty="0">
              <a:sym typeface="Wingdings" panose="05000000000000000000" pitchFamily="2" charset="2"/>
            </a:endParaRPr>
          </a:p>
          <a:p>
            <a:r>
              <a:rPr lang="nl-NL" b="1" i="1" dirty="0">
                <a:sym typeface="Wingdings" panose="05000000000000000000" pitchFamily="2" charset="2"/>
              </a:rPr>
              <a:t>Kun je tijdelijke medicatie meten qua data?</a:t>
            </a:r>
          </a:p>
          <a:p>
            <a:endParaRPr lang="nl-NL" b="1" i="1" dirty="0"/>
          </a:p>
        </p:txBody>
      </p:sp>
      <p:sp>
        <p:nvSpPr>
          <p:cNvPr id="4" name="Tijdelijke aanduiding voor dianummer 3"/>
          <p:cNvSpPr>
            <a:spLocks noGrp="1"/>
          </p:cNvSpPr>
          <p:nvPr>
            <p:ph type="sldNum" sz="quarter" idx="5"/>
          </p:nvPr>
        </p:nvSpPr>
        <p:spPr/>
        <p:txBody>
          <a:bodyPr/>
          <a:lstStyle/>
          <a:p>
            <a:fld id="{5923C148-4CEE-D941-86BC-F130B0FF8BBF}" type="slidenum">
              <a:rPr lang="nl-NL" smtClean="0"/>
              <a:pPr/>
              <a:t>49</a:t>
            </a:fld>
            <a:endParaRPr lang="nl-NL" dirty="0"/>
          </a:p>
        </p:txBody>
      </p:sp>
    </p:spTree>
    <p:extLst>
      <p:ext uri="{BB962C8B-B14F-4D97-AF65-F5344CB8AC3E}">
        <p14:creationId xmlns:p14="http://schemas.microsoft.com/office/powerpoint/2010/main" val="11797423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https://www.zorgvoorbeter.nl/thema-s/medicatieveiligheid/veilig-toedienen-van-medicijnen/veilige-principes</a:t>
            </a:r>
          </a:p>
          <a:p>
            <a:endParaRPr lang="nl-NL" dirty="0"/>
          </a:p>
          <a:p>
            <a:r>
              <a:rPr lang="nl-NL" dirty="0"/>
              <a:t>Voorbeelden </a:t>
            </a:r>
            <a:r>
              <a:rPr lang="nl-NL" dirty="0" err="1"/>
              <a:t>fto</a:t>
            </a:r>
            <a:r>
              <a:rPr lang="nl-NL" dirty="0"/>
              <a:t> doelen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Andere/eigen </a:t>
            </a:r>
            <a:r>
              <a:rPr lang="nl-NL" dirty="0" err="1"/>
              <a:t>ideeen</a:t>
            </a:r>
            <a:r>
              <a:rPr lang="nl-NL" dirty="0"/>
              <a:t>? </a:t>
            </a:r>
            <a:r>
              <a:rPr lang="nl-NL" dirty="0">
                <a:sym typeface="Wingdings" panose="05000000000000000000" pitchFamily="2" charset="2"/>
              </a:rPr>
              <a:t> </a:t>
            </a:r>
            <a:r>
              <a:rPr lang="nl-NL" dirty="0"/>
              <a:t>Mag ook eigen doel, maar moet PDCA zijn</a:t>
            </a:r>
          </a:p>
          <a:p>
            <a:endParaRPr lang="nl-NL" dirty="0"/>
          </a:p>
        </p:txBody>
      </p:sp>
      <p:sp>
        <p:nvSpPr>
          <p:cNvPr id="4" name="Tijdelijke aanduiding voor dianummer 3"/>
          <p:cNvSpPr>
            <a:spLocks noGrp="1"/>
          </p:cNvSpPr>
          <p:nvPr>
            <p:ph type="sldNum" sz="quarter" idx="5"/>
          </p:nvPr>
        </p:nvSpPr>
        <p:spPr/>
        <p:txBody>
          <a:bodyPr/>
          <a:lstStyle/>
          <a:p>
            <a:fld id="{7C37C184-D706-4C1A-8135-16E5BEA00DB8}" type="slidenum">
              <a:rPr lang="nl-NL" smtClean="0"/>
              <a:t>50</a:t>
            </a:fld>
            <a:endParaRPr lang="nl-NL"/>
          </a:p>
        </p:txBody>
      </p:sp>
    </p:spTree>
    <p:extLst>
      <p:ext uri="{BB962C8B-B14F-4D97-AF65-F5344CB8AC3E}">
        <p14:creationId xmlns:p14="http://schemas.microsoft.com/office/powerpoint/2010/main" val="26289853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C37C184-D706-4C1A-8135-16E5BEA00DB8}" type="slidenum">
              <a:rPr lang="nl-NL" smtClean="0"/>
              <a:t>51</a:t>
            </a:fld>
            <a:endParaRPr lang="nl-NL"/>
          </a:p>
        </p:txBody>
      </p:sp>
    </p:spTree>
    <p:extLst>
      <p:ext uri="{BB962C8B-B14F-4D97-AF65-F5344CB8AC3E}">
        <p14:creationId xmlns:p14="http://schemas.microsoft.com/office/powerpoint/2010/main" val="4734266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7C184-D706-4C1A-8135-16E5BEA00DB8}" type="slidenum">
              <a:rPr lang="nl-NL" smtClean="0"/>
              <a:t>52</a:t>
            </a:fld>
            <a:endParaRPr lang="nl-NL"/>
          </a:p>
        </p:txBody>
      </p:sp>
    </p:spTree>
    <p:extLst>
      <p:ext uri="{BB962C8B-B14F-4D97-AF65-F5344CB8AC3E}">
        <p14:creationId xmlns:p14="http://schemas.microsoft.com/office/powerpoint/2010/main" val="10056505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C37C184-D706-4C1A-8135-16E5BEA00DB8}" type="slidenum">
              <a:rPr lang="nl-NL" smtClean="0"/>
              <a:t>53</a:t>
            </a:fld>
            <a:endParaRPr lang="nl-NL"/>
          </a:p>
        </p:txBody>
      </p:sp>
    </p:spTree>
    <p:extLst>
      <p:ext uri="{BB962C8B-B14F-4D97-AF65-F5344CB8AC3E}">
        <p14:creationId xmlns:p14="http://schemas.microsoft.com/office/powerpoint/2010/main" val="37568389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https</a:t>
            </a:r>
            <a:r>
              <a:rPr lang="nl-NL" dirty="0"/>
              <a:t>://</a:t>
            </a:r>
            <a:r>
              <a:rPr lang="nl-NL" dirty="0" err="1"/>
              <a:t>www.degroenehuisarts.nl</a:t>
            </a:r>
            <a:r>
              <a:rPr lang="nl-NL" dirty="0"/>
              <a:t>/podcasts/</a:t>
            </a:r>
          </a:p>
        </p:txBody>
      </p:sp>
      <p:sp>
        <p:nvSpPr>
          <p:cNvPr id="4" name="Tijdelijke aanduiding voor dianummer 3"/>
          <p:cNvSpPr>
            <a:spLocks noGrp="1"/>
          </p:cNvSpPr>
          <p:nvPr>
            <p:ph type="sldNum" sz="quarter" idx="5"/>
          </p:nvPr>
        </p:nvSpPr>
        <p:spPr/>
        <p:txBody>
          <a:bodyPr/>
          <a:lstStyle/>
          <a:p>
            <a:fld id="{5923C148-4CEE-D941-86BC-F130B0FF8BBF}" type="slidenum">
              <a:rPr lang="nl-NL" smtClean="0"/>
              <a:pPr/>
              <a:t>54</a:t>
            </a:fld>
            <a:endParaRPr lang="nl-NL" dirty="0"/>
          </a:p>
        </p:txBody>
      </p:sp>
    </p:spTree>
    <p:extLst>
      <p:ext uri="{BB962C8B-B14F-4D97-AF65-F5344CB8AC3E}">
        <p14:creationId xmlns:p14="http://schemas.microsoft.com/office/powerpoint/2010/main" val="36755109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C37C184-D706-4C1A-8135-16E5BEA00DB8}" type="slidenum">
              <a:rPr lang="nl-NL" smtClean="0"/>
              <a:t>55</a:t>
            </a:fld>
            <a:endParaRPr lang="nl-NL"/>
          </a:p>
        </p:txBody>
      </p:sp>
    </p:spTree>
    <p:extLst>
      <p:ext uri="{BB962C8B-B14F-4D97-AF65-F5344CB8AC3E}">
        <p14:creationId xmlns:p14="http://schemas.microsoft.com/office/powerpoint/2010/main" val="14153336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C37C184-D706-4C1A-8135-16E5BEA00DB8}" type="slidenum">
              <a:rPr lang="nl-NL" smtClean="0"/>
              <a:t>56</a:t>
            </a:fld>
            <a:endParaRPr lang="nl-NL"/>
          </a:p>
        </p:txBody>
      </p:sp>
    </p:spTree>
    <p:extLst>
      <p:ext uri="{BB962C8B-B14F-4D97-AF65-F5344CB8AC3E}">
        <p14:creationId xmlns:p14="http://schemas.microsoft.com/office/powerpoint/2010/main" val="1094544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454645"/>
                </a:solidFill>
                <a:effectLst/>
                <a:latin typeface="Lato" panose="020F0502020204030203" pitchFamily="34" charset="0"/>
              </a:rPr>
              <a:t>Medicijnresten die aanwezig zijn in het water dat de rioolwaterzuiveringsinstallaties verlaat worden niet allemaal geanalyseerd. Slechts van een deel van de medicijnen zijn meetgegevens beschikbaar. </a:t>
            </a:r>
          </a:p>
          <a:p>
            <a:pPr algn="l"/>
            <a:r>
              <a:rPr lang="nl-NL" b="0" i="0" dirty="0">
                <a:solidFill>
                  <a:srgbClr val="454645"/>
                </a:solidFill>
                <a:effectLst/>
                <a:latin typeface="Lato" panose="020F0502020204030203" pitchFamily="34" charset="0"/>
              </a:rPr>
              <a:t> 1. Metformine staat op 2 in de top 15 meest gebruikte medicijnen en wordt ook vaak aangetroffen in oppervlaktewater. De concentratie in oppervlaktewater is lager dan de risicogrens, dus er zijn geen </a:t>
            </a:r>
            <a:r>
              <a:rPr lang="nl-NL" b="0" i="0" dirty="0" err="1">
                <a:solidFill>
                  <a:srgbClr val="454645"/>
                </a:solidFill>
                <a:effectLst/>
                <a:latin typeface="Lato" panose="020F0502020204030203" pitchFamily="34" charset="0"/>
              </a:rPr>
              <a:t>ecotoxische</a:t>
            </a:r>
            <a:r>
              <a:rPr lang="nl-NL" b="0" i="0" dirty="0">
                <a:solidFill>
                  <a:srgbClr val="454645"/>
                </a:solidFill>
                <a:effectLst/>
                <a:latin typeface="Lato" panose="020F0502020204030203" pitchFamily="34" charset="0"/>
              </a:rPr>
              <a:t> effecten op organismen in het water te verwachten.</a:t>
            </a:r>
          </a:p>
          <a:p>
            <a:pPr algn="l"/>
            <a:r>
              <a:rPr lang="nl-NL" b="0" i="0" dirty="0">
                <a:solidFill>
                  <a:srgbClr val="454645"/>
                </a:solidFill>
                <a:effectLst/>
                <a:latin typeface="Lato" panose="020F0502020204030203" pitchFamily="34" charset="0"/>
              </a:rPr>
              <a:t>2. Contrastvloeistoffen worden vrijwel niet afgebroken. Daardoor komen ze in relatief hoge concentraties voor. Ze zijn echter niet giftig en daardoor geen risico voor het ecologische watersysteem. Contrastvloeistoffen zijn echter wel problematisch voor de drinkwaterbereiding, aangezien ze moeilijk uit drinkwaterbronnen te verwijderen zijn. </a:t>
            </a:r>
          </a:p>
          <a:p>
            <a:pPr algn="l"/>
            <a:r>
              <a:rPr lang="nl-NL" b="0" i="0" dirty="0">
                <a:solidFill>
                  <a:srgbClr val="454645"/>
                </a:solidFill>
                <a:effectLst/>
                <a:latin typeface="Lato" panose="020F0502020204030203" pitchFamily="34" charset="0"/>
              </a:rPr>
              <a:t>3. </a:t>
            </a:r>
            <a:r>
              <a:rPr lang="nl-NL" b="0" i="0" dirty="0" err="1">
                <a:solidFill>
                  <a:srgbClr val="454645"/>
                </a:solidFill>
                <a:effectLst/>
                <a:latin typeface="Lato" panose="020F0502020204030203" pitchFamily="34" charset="0"/>
              </a:rPr>
              <a:t>NSAIDs</a:t>
            </a:r>
            <a:r>
              <a:rPr lang="nl-NL" b="0" i="0" dirty="0">
                <a:solidFill>
                  <a:srgbClr val="454645"/>
                </a:solidFill>
                <a:effectLst/>
                <a:latin typeface="Lato" panose="020F0502020204030203" pitchFamily="34" charset="0"/>
              </a:rPr>
              <a:t> vormen een risico voor de organismen in oppervlaktewater. De gemeten concentraties zijn vaak boven de risicogrens. Waar mogelijk, wordt aangeraden om paracetamol te gebruiken in plaats van </a:t>
            </a:r>
            <a:r>
              <a:rPr lang="nl-NL" b="0" i="0" dirty="0" err="1">
                <a:solidFill>
                  <a:srgbClr val="454645"/>
                </a:solidFill>
                <a:effectLst/>
                <a:latin typeface="Lato" panose="020F0502020204030203" pitchFamily="34" charset="0"/>
              </a:rPr>
              <a:t>NSAIDs</a:t>
            </a:r>
            <a:r>
              <a:rPr lang="nl-NL" b="0" i="0" dirty="0">
                <a:solidFill>
                  <a:srgbClr val="454645"/>
                </a:solidFill>
                <a:effectLst/>
                <a:latin typeface="Lato" panose="020F0502020204030203" pitchFamily="34" charset="0"/>
              </a:rPr>
              <a:t>. Een grote bijdrage aan de aanwezigheid van </a:t>
            </a:r>
            <a:r>
              <a:rPr lang="nl-NL" b="0" i="0" dirty="0" err="1">
                <a:solidFill>
                  <a:srgbClr val="454645"/>
                </a:solidFill>
                <a:effectLst/>
                <a:latin typeface="Lato" panose="020F0502020204030203" pitchFamily="34" charset="0"/>
              </a:rPr>
              <a:t>diclofenac</a:t>
            </a:r>
            <a:r>
              <a:rPr lang="nl-NL" b="0" i="0" dirty="0">
                <a:solidFill>
                  <a:srgbClr val="454645"/>
                </a:solidFill>
                <a:effectLst/>
                <a:latin typeface="Lato" panose="020F0502020204030203" pitchFamily="34" charset="0"/>
              </a:rPr>
              <a:t> in het milieu komt door gebruik van de gel. Deze hebben maar een beperkte indicatie en hebben een zeer beperkte werkzaamheid. 94% van de actieve stof dringt niet door de huid en komt na douchen, handen wassen of het wassen van kleding in het afvalwater terecht. Het off-label gebruik van </a:t>
            </a:r>
            <a:r>
              <a:rPr lang="nl-NL" b="0" i="0" dirty="0" err="1">
                <a:solidFill>
                  <a:srgbClr val="454645"/>
                </a:solidFill>
                <a:effectLst/>
                <a:latin typeface="Lato" panose="020F0502020204030203" pitchFamily="34" charset="0"/>
              </a:rPr>
              <a:t>diclofenac</a:t>
            </a:r>
            <a:r>
              <a:rPr lang="nl-NL" b="0" i="0" dirty="0">
                <a:solidFill>
                  <a:srgbClr val="454645"/>
                </a:solidFill>
                <a:effectLst/>
                <a:latin typeface="Lato" panose="020F0502020204030203" pitchFamily="34" charset="0"/>
              </a:rPr>
              <a:t> gel wordt daarom zoveel mogelijk ontmoedigd.</a:t>
            </a:r>
          </a:p>
          <a:p>
            <a:pPr algn="l"/>
            <a:r>
              <a:rPr lang="nl-NL" b="0" i="0" dirty="0">
                <a:solidFill>
                  <a:srgbClr val="EAB126"/>
                </a:solidFill>
                <a:effectLst/>
                <a:latin typeface="Lato" panose="020F0502020204030203" pitchFamily="34" charset="0"/>
                <a:hlinkClick r:id="rId3"/>
              </a:rPr>
              <a:t>https://www.rivm.nl/bibliotheek/rapporten/2020-0088.pdf</a:t>
            </a:r>
            <a:endParaRPr lang="nl-NL" b="0" i="0" dirty="0">
              <a:solidFill>
                <a:srgbClr val="454645"/>
              </a:solidFill>
              <a:effectLst/>
              <a:latin typeface="Lato" panose="020F0502020204030203" pitchFamily="34" charset="0"/>
            </a:endParaRPr>
          </a:p>
          <a:p>
            <a:endParaRPr lang="nl-NL" dirty="0"/>
          </a:p>
        </p:txBody>
      </p:sp>
      <p:sp>
        <p:nvSpPr>
          <p:cNvPr id="4" name="Tijdelijke aanduiding voor dianummer 3"/>
          <p:cNvSpPr>
            <a:spLocks noGrp="1"/>
          </p:cNvSpPr>
          <p:nvPr>
            <p:ph type="sldNum" sz="quarter" idx="5"/>
          </p:nvPr>
        </p:nvSpPr>
        <p:spPr/>
        <p:txBody>
          <a:bodyPr/>
          <a:lstStyle/>
          <a:p>
            <a:fld id="{5923C148-4CEE-D941-86BC-F130B0FF8BBF}" type="slidenum">
              <a:rPr lang="nl-NL" smtClean="0"/>
              <a:pPr/>
              <a:t>7</a:t>
            </a:fld>
            <a:endParaRPr lang="nl-NL" dirty="0"/>
          </a:p>
        </p:txBody>
      </p:sp>
    </p:spTree>
    <p:extLst>
      <p:ext uri="{BB962C8B-B14F-4D97-AF65-F5344CB8AC3E}">
        <p14:creationId xmlns:p14="http://schemas.microsoft.com/office/powerpoint/2010/main" val="3707761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454645"/>
                </a:solidFill>
                <a:effectLst/>
                <a:latin typeface="Lato" panose="020F0502020204030203" pitchFamily="34" charset="0"/>
              </a:rPr>
              <a:t>Deze vraag lijkt een simpele rekensom en dat is het ook: 3x52x365=56940.</a:t>
            </a:r>
          </a:p>
          <a:p>
            <a:pPr algn="l"/>
            <a:r>
              <a:rPr lang="nl-NL" b="0" i="0" dirty="0">
                <a:solidFill>
                  <a:srgbClr val="454645"/>
                </a:solidFill>
                <a:effectLst/>
                <a:latin typeface="Lato" panose="020F0502020204030203" pitchFamily="34" charset="0"/>
              </a:rPr>
              <a:t>Echter bewustwording is noodzakelijk van het feit, dat regelmatig chronische medicatie ten onrechte wordt verlengd en dat met relatief weinig inspanning door de voorschrijver een spectaculair resultaat wordt bereikt om medicatieverspilling tegen te gaan. Bron; </a:t>
            </a:r>
            <a:r>
              <a:rPr lang="nl-NL" b="0" i="0" dirty="0">
                <a:solidFill>
                  <a:srgbClr val="EAB126"/>
                </a:solidFill>
                <a:effectLst/>
                <a:latin typeface="Lato" panose="020F0502020204030203" pitchFamily="34" charset="0"/>
                <a:hlinkClick r:id="rId3"/>
              </a:rPr>
              <a:t>RIVM</a:t>
            </a:r>
            <a:endParaRPr lang="nl-NL" b="0" i="0" dirty="0">
              <a:solidFill>
                <a:srgbClr val="454645"/>
              </a:solidFill>
              <a:effectLst/>
              <a:latin typeface="Lato" panose="020F0502020204030203" pitchFamily="34" charset="0"/>
            </a:endParaRPr>
          </a:p>
          <a:p>
            <a:endParaRPr lang="nl-NL" dirty="0"/>
          </a:p>
        </p:txBody>
      </p:sp>
      <p:sp>
        <p:nvSpPr>
          <p:cNvPr id="4" name="Tijdelijke aanduiding voor dianummer 3"/>
          <p:cNvSpPr>
            <a:spLocks noGrp="1"/>
          </p:cNvSpPr>
          <p:nvPr>
            <p:ph type="sldNum" sz="quarter" idx="5"/>
          </p:nvPr>
        </p:nvSpPr>
        <p:spPr/>
        <p:txBody>
          <a:bodyPr/>
          <a:lstStyle/>
          <a:p>
            <a:fld id="{5923C148-4CEE-D941-86BC-F130B0FF8BBF}" type="slidenum">
              <a:rPr lang="nl-NL" smtClean="0"/>
              <a:pPr/>
              <a:t>8</a:t>
            </a:fld>
            <a:endParaRPr lang="nl-NL" dirty="0"/>
          </a:p>
        </p:txBody>
      </p:sp>
    </p:spTree>
    <p:extLst>
      <p:ext uri="{BB962C8B-B14F-4D97-AF65-F5344CB8AC3E}">
        <p14:creationId xmlns:p14="http://schemas.microsoft.com/office/powerpoint/2010/main" val="632412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454645"/>
                </a:solidFill>
                <a:effectLst/>
                <a:latin typeface="Lato" panose="020F0502020204030203" pitchFamily="34" charset="0"/>
              </a:rPr>
              <a:t>De </a:t>
            </a:r>
            <a:r>
              <a:rPr lang="nl-NL" b="1" i="0" dirty="0">
                <a:solidFill>
                  <a:srgbClr val="454645"/>
                </a:solidFill>
                <a:effectLst/>
                <a:latin typeface="Lato" panose="020F0502020204030203" pitchFamily="34" charset="0"/>
              </a:rPr>
              <a:t>Transmurale leidraad klimaatbewust voorschrijven van inhalatiemedicatie(2025, nog niet gelanceerd) </a:t>
            </a:r>
            <a:r>
              <a:rPr lang="nl-NL" b="0" i="0" dirty="0">
                <a:solidFill>
                  <a:srgbClr val="454645"/>
                </a:solidFill>
                <a:effectLst/>
                <a:latin typeface="Lato" panose="020F0502020204030203" pitchFamily="34" charset="0"/>
              </a:rPr>
              <a:t>is opgesteld door longartsen, huisartsen en kinderartsen. Deze biedt handvatten voor het starten van een poeder inhalator of soft mist inhalator. Switchen van een aerosol naar een poederinhalator of soft mist inhalator omwille van klimaatredenen kent enkele aanvullende voorwaarden en moet zorgvuldig plaatsvinden waarvoor dit document handvatten biedt; indien aan 3 voorwaarden is voldaan, is er in principe geen bezwaar voor het starten van, of switchen naar een poederinhalator of soft mist inhalator:</a:t>
            </a:r>
          </a:p>
          <a:p>
            <a:pPr algn="l"/>
            <a:r>
              <a:rPr lang="nl-NL" b="0" i="0" dirty="0">
                <a:solidFill>
                  <a:srgbClr val="454645"/>
                </a:solidFill>
                <a:effectLst/>
                <a:latin typeface="Lato" panose="020F0502020204030203" pitchFamily="34" charset="0"/>
              </a:rPr>
              <a:t>-bewuste inhalatie is mogelijk,</a:t>
            </a:r>
          </a:p>
          <a:p>
            <a:pPr algn="l"/>
            <a:r>
              <a:rPr lang="nl-NL" b="0" i="0" dirty="0">
                <a:solidFill>
                  <a:srgbClr val="454645"/>
                </a:solidFill>
                <a:effectLst/>
                <a:latin typeface="Lato" panose="020F0502020204030203" pitchFamily="34" charset="0"/>
              </a:rPr>
              <a:t>-voldoende kunnen uitademen, en</a:t>
            </a:r>
          </a:p>
          <a:p>
            <a:pPr algn="l"/>
            <a:r>
              <a:rPr lang="nl-NL" b="0" i="0" dirty="0">
                <a:solidFill>
                  <a:srgbClr val="454645"/>
                </a:solidFill>
                <a:effectLst/>
                <a:latin typeface="Lato" panose="020F0502020204030203" pitchFamily="34" charset="0"/>
              </a:rPr>
              <a:t>-adem 10 seconden kunnen vasthouden.</a:t>
            </a:r>
          </a:p>
          <a:p>
            <a:pPr algn="l"/>
            <a:r>
              <a:rPr lang="nl-NL" b="0" i="0" dirty="0">
                <a:solidFill>
                  <a:srgbClr val="454645"/>
                </a:solidFill>
                <a:effectLst/>
                <a:latin typeface="Lato" panose="020F0502020204030203" pitchFamily="34" charset="0"/>
              </a:rPr>
              <a:t>Voldoende </a:t>
            </a:r>
            <a:r>
              <a:rPr lang="nl-NL" b="0" i="0" dirty="0" err="1">
                <a:solidFill>
                  <a:srgbClr val="454645"/>
                </a:solidFill>
                <a:effectLst/>
                <a:latin typeface="Lato" panose="020F0502020204030203" pitchFamily="34" charset="0"/>
              </a:rPr>
              <a:t>inspiratoire</a:t>
            </a:r>
            <a:r>
              <a:rPr lang="nl-NL" b="0" i="0" dirty="0">
                <a:solidFill>
                  <a:srgbClr val="454645"/>
                </a:solidFill>
                <a:effectLst/>
                <a:latin typeface="Lato" panose="020F0502020204030203" pitchFamily="34" charset="0"/>
              </a:rPr>
              <a:t> kracht is geen voorwaarde omdat er ook poederinhalatoren zijn met een lage weerstand (zie bijlage 2). Van belang blijft de tevredenheid van een patiënt over een type inhalator en dat de patiënt deze correct kan gebruiken.</a:t>
            </a:r>
          </a:p>
          <a:p>
            <a:endParaRPr lang="nl-NL" dirty="0"/>
          </a:p>
        </p:txBody>
      </p:sp>
      <p:sp>
        <p:nvSpPr>
          <p:cNvPr id="4" name="Tijdelijke aanduiding voor dianummer 3"/>
          <p:cNvSpPr>
            <a:spLocks noGrp="1"/>
          </p:cNvSpPr>
          <p:nvPr>
            <p:ph type="sldNum" sz="quarter" idx="5"/>
          </p:nvPr>
        </p:nvSpPr>
        <p:spPr/>
        <p:txBody>
          <a:bodyPr/>
          <a:lstStyle/>
          <a:p>
            <a:fld id="{5923C148-4CEE-D941-86BC-F130B0FF8BBF}" type="slidenum">
              <a:rPr lang="nl-NL" smtClean="0"/>
              <a:pPr/>
              <a:t>9</a:t>
            </a:fld>
            <a:endParaRPr lang="nl-NL" dirty="0"/>
          </a:p>
        </p:txBody>
      </p:sp>
    </p:spTree>
    <p:extLst>
      <p:ext uri="{BB962C8B-B14F-4D97-AF65-F5344CB8AC3E}">
        <p14:creationId xmlns:p14="http://schemas.microsoft.com/office/powerpoint/2010/main" val="2625427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dirty="0"/>
              <a:t>7%</a:t>
            </a:r>
          </a:p>
          <a:p>
            <a:r>
              <a:rPr lang="nl-NL" b="0" dirty="0"/>
              <a:t>Dit is vergelijkbaar met de uitstoot van Schiphol.</a:t>
            </a:r>
          </a:p>
          <a:p>
            <a:r>
              <a:rPr lang="nl-NL" b="1" i="0" dirty="0">
                <a:solidFill>
                  <a:srgbClr val="292929"/>
                </a:solidFill>
                <a:effectLst/>
                <a:latin typeface="RO Sans"/>
              </a:rPr>
              <a:t>In Nederland is de zorgsector tegelijkertijd verantwoordelijk voor zo’n 7% van de CO</a:t>
            </a:r>
            <a:r>
              <a:rPr lang="nl-NL" b="1" i="0" baseline="-25000" dirty="0">
                <a:solidFill>
                  <a:srgbClr val="292929"/>
                </a:solidFill>
                <a:effectLst/>
                <a:latin typeface="RO Sans"/>
              </a:rPr>
              <a:t>2</a:t>
            </a:r>
            <a:r>
              <a:rPr lang="nl-NL" b="1" i="0" dirty="0">
                <a:solidFill>
                  <a:srgbClr val="292929"/>
                </a:solidFill>
                <a:effectLst/>
                <a:latin typeface="RO Sans"/>
              </a:rPr>
              <a:t>-uitstoot. Ook is 4% van het afval in Nederland en 13% van het grondstoffengebruik afkomstig uit de zorg. </a:t>
            </a:r>
          </a:p>
          <a:p>
            <a:endParaRPr lang="nl-NL" b="1" i="0" dirty="0">
              <a:solidFill>
                <a:srgbClr val="292929"/>
              </a:solidFill>
              <a:effectLst/>
              <a:latin typeface="RO Sans"/>
            </a:endParaRPr>
          </a:p>
        </p:txBody>
      </p:sp>
      <p:sp>
        <p:nvSpPr>
          <p:cNvPr id="4" name="Tijdelijke aanduiding voor dianummer 3"/>
          <p:cNvSpPr>
            <a:spLocks noGrp="1"/>
          </p:cNvSpPr>
          <p:nvPr>
            <p:ph type="sldNum" sz="quarter" idx="5"/>
          </p:nvPr>
        </p:nvSpPr>
        <p:spPr/>
        <p:txBody>
          <a:bodyPr/>
          <a:lstStyle/>
          <a:p>
            <a:fld id="{7C37C184-D706-4C1A-8135-16E5BEA00DB8}" type="slidenum">
              <a:rPr lang="nl-NL" smtClean="0"/>
              <a:t>10</a:t>
            </a:fld>
            <a:endParaRPr lang="nl-NL"/>
          </a:p>
        </p:txBody>
      </p:sp>
    </p:spTree>
    <p:extLst>
      <p:ext uri="{BB962C8B-B14F-4D97-AF65-F5344CB8AC3E}">
        <p14:creationId xmlns:p14="http://schemas.microsoft.com/office/powerpoint/2010/main" val="2449090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klimaatstreepjescode van de KNMI toont de jaar op jaar variatie en opwarming van het NL klimaat. </a:t>
            </a:r>
          </a:p>
          <a:p>
            <a:endParaRPr lang="nl-NL" dirty="0"/>
          </a:p>
          <a:p>
            <a:r>
              <a:rPr lang="nl-NL" dirty="0" err="1"/>
              <a:t>https</a:t>
            </a:r>
            <a:r>
              <a:rPr lang="nl-NL" dirty="0"/>
              <a:t>://</a:t>
            </a:r>
            <a:r>
              <a:rPr lang="nl-NL" dirty="0" err="1"/>
              <a:t>www.knmi.nl</a:t>
            </a:r>
            <a:r>
              <a:rPr lang="nl-NL" dirty="0"/>
              <a:t>/over-het-</a:t>
            </a:r>
            <a:r>
              <a:rPr lang="nl-NL" dirty="0" err="1"/>
              <a:t>knmi</a:t>
            </a:r>
            <a:r>
              <a:rPr lang="nl-NL" dirty="0"/>
              <a:t>/nieuws/klimaatstreepjescode-2024 </a:t>
            </a:r>
          </a:p>
        </p:txBody>
      </p:sp>
      <p:sp>
        <p:nvSpPr>
          <p:cNvPr id="4" name="Tijdelijke aanduiding voor dianummer 3"/>
          <p:cNvSpPr>
            <a:spLocks noGrp="1"/>
          </p:cNvSpPr>
          <p:nvPr>
            <p:ph type="sldNum" sz="quarter" idx="5"/>
          </p:nvPr>
        </p:nvSpPr>
        <p:spPr/>
        <p:txBody>
          <a:bodyPr/>
          <a:lstStyle/>
          <a:p>
            <a:fld id="{7C37C184-D706-4C1A-8135-16E5BEA00DB8}" type="slidenum">
              <a:rPr lang="nl-NL" smtClean="0"/>
              <a:t>12</a:t>
            </a:fld>
            <a:endParaRPr lang="nl-NL"/>
          </a:p>
        </p:txBody>
      </p:sp>
    </p:spTree>
    <p:extLst>
      <p:ext uri="{BB962C8B-B14F-4D97-AF65-F5344CB8AC3E}">
        <p14:creationId xmlns:p14="http://schemas.microsoft.com/office/powerpoint/2010/main" val="4158826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b="0" dirty="0"/>
              <a:t>Hitte gerelateerde risico’s: Hitteberoerte, nierfunctiestoornissen door dehydratie, cardiovasculaire ziekte door oververhitting. Ook slaapverstoring en toename psychische stress door hitte.</a:t>
            </a:r>
          </a:p>
          <a:p>
            <a:pPr marL="171450" indent="-171450">
              <a:buFontTx/>
              <a:buChar char="-"/>
            </a:pPr>
            <a:r>
              <a:rPr lang="nl-NL" b="0" dirty="0"/>
              <a:t>Luchtverontreiniging en zomersmog </a:t>
            </a:r>
            <a:r>
              <a:rPr lang="nl-NL" b="0" dirty="0">
                <a:sym typeface="Wingdings" panose="05000000000000000000" pitchFamily="2" charset="2"/>
              </a:rPr>
              <a:t> irritatie luchtwegen maar ook toename hart- en vaatziekten. </a:t>
            </a:r>
            <a:endParaRPr lang="nl-NL" b="0" dirty="0"/>
          </a:p>
          <a:p>
            <a:pPr marL="171450" indent="-171450">
              <a:buFontTx/>
              <a:buChar char="-"/>
            </a:pPr>
            <a:r>
              <a:rPr lang="nl-NL" b="0" dirty="0"/>
              <a:t>Langer pollenseizoen: langer klachten door mogelijk langer (en mogelijk intensiever) bloeiseizoen nieuwe planten.</a:t>
            </a:r>
          </a:p>
          <a:p>
            <a:pPr marL="171450" indent="-171450">
              <a:buFontTx/>
              <a:buChar char="-"/>
            </a:pPr>
            <a:r>
              <a:rPr lang="nl-NL" b="0" i="0" dirty="0">
                <a:solidFill>
                  <a:srgbClr val="000000"/>
                </a:solidFill>
                <a:effectLst/>
                <a:latin typeface="RO Sans"/>
              </a:rPr>
              <a:t>Nieuwe plantensoorten met mogelijk ook nieuwe allergenen, vaker hooikoorts.</a:t>
            </a:r>
          </a:p>
          <a:p>
            <a:pPr marL="171450" indent="-171450">
              <a:buFontTx/>
              <a:buChar char="-"/>
            </a:pPr>
            <a:r>
              <a:rPr lang="nl-NL" b="0" i="0" dirty="0">
                <a:solidFill>
                  <a:srgbClr val="000000"/>
                </a:solidFill>
                <a:effectLst/>
                <a:latin typeface="RO Sans"/>
              </a:rPr>
              <a:t>Virussen, insecten, muggen: denk aan </a:t>
            </a:r>
            <a:r>
              <a:rPr lang="nl-NL" b="0" i="0" dirty="0" err="1">
                <a:solidFill>
                  <a:srgbClr val="000000"/>
                </a:solidFill>
                <a:effectLst/>
                <a:latin typeface="RO Sans"/>
              </a:rPr>
              <a:t>westnijlvirus</a:t>
            </a:r>
            <a:r>
              <a:rPr lang="nl-NL" b="0" i="0" dirty="0">
                <a:solidFill>
                  <a:srgbClr val="000000"/>
                </a:solidFill>
                <a:effectLst/>
                <a:latin typeface="RO Sans"/>
              </a:rPr>
              <a:t>, dengue, </a:t>
            </a:r>
            <a:r>
              <a:rPr lang="nl-NL" b="0" i="0" dirty="0" err="1">
                <a:solidFill>
                  <a:srgbClr val="000000"/>
                </a:solidFill>
                <a:effectLst/>
                <a:latin typeface="RO Sans"/>
              </a:rPr>
              <a:t>tijgermug</a:t>
            </a:r>
            <a:r>
              <a:rPr lang="nl-NL" b="0" i="0" dirty="0">
                <a:solidFill>
                  <a:srgbClr val="000000"/>
                </a:solidFill>
                <a:effectLst/>
                <a:latin typeface="RO Sans"/>
              </a:rPr>
              <a:t> en </a:t>
            </a:r>
            <a:r>
              <a:rPr lang="nl-NL" b="0" i="0" dirty="0" err="1">
                <a:solidFill>
                  <a:srgbClr val="000000"/>
                </a:solidFill>
                <a:effectLst/>
                <a:latin typeface="RO Sans"/>
              </a:rPr>
              <a:t>eikenproccessierups</a:t>
            </a:r>
            <a:r>
              <a:rPr lang="nl-NL" b="0" i="0" dirty="0">
                <a:solidFill>
                  <a:srgbClr val="000000"/>
                </a:solidFill>
                <a:effectLst/>
                <a:latin typeface="RO Sans"/>
              </a:rPr>
              <a:t>. </a:t>
            </a:r>
          </a:p>
          <a:p>
            <a:pPr marL="171450" indent="-171450">
              <a:buFontTx/>
              <a:buChar char="-"/>
            </a:pPr>
            <a:endParaRPr lang="nl-NL" dirty="0"/>
          </a:p>
        </p:txBody>
      </p:sp>
      <p:sp>
        <p:nvSpPr>
          <p:cNvPr id="4" name="Tijdelijke aanduiding voor dianummer 3"/>
          <p:cNvSpPr>
            <a:spLocks noGrp="1"/>
          </p:cNvSpPr>
          <p:nvPr>
            <p:ph type="sldNum" sz="quarter" idx="5"/>
          </p:nvPr>
        </p:nvSpPr>
        <p:spPr/>
        <p:txBody>
          <a:bodyPr/>
          <a:lstStyle/>
          <a:p>
            <a:fld id="{7C37C184-D706-4C1A-8135-16E5BEA00DB8}" type="slidenum">
              <a:rPr lang="nl-NL" smtClean="0"/>
              <a:t>13</a:t>
            </a:fld>
            <a:endParaRPr lang="nl-NL"/>
          </a:p>
        </p:txBody>
      </p:sp>
    </p:spTree>
    <p:extLst>
      <p:ext uri="{BB962C8B-B14F-4D97-AF65-F5344CB8AC3E}">
        <p14:creationId xmlns:p14="http://schemas.microsoft.com/office/powerpoint/2010/main" val="988167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F4AEB6-5A46-27F7-DDD3-1113FF1A9C7D}"/>
              </a:ext>
            </a:extLst>
          </p:cNvPr>
          <p:cNvSpPr>
            <a:spLocks noGrp="1"/>
          </p:cNvSpPr>
          <p:nvPr>
            <p:ph type="body" idx="1"/>
          </p:nvPr>
        </p:nvSpPr>
        <p:spPr>
          <a:xfrm>
            <a:off x="536196" y="4790114"/>
            <a:ext cx="3868024" cy="1031846"/>
          </a:xfrm>
        </p:spPr>
        <p:txBody>
          <a:bodyPr>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7" name="Title 6">
            <a:extLst>
              <a:ext uri="{FF2B5EF4-FFF2-40B4-BE49-F238E27FC236}">
                <a16:creationId xmlns:a16="http://schemas.microsoft.com/office/drawing/2014/main" id="{5E292FC6-74E9-4CB4-320D-9CA85EE295E4}"/>
              </a:ext>
            </a:extLst>
          </p:cNvPr>
          <p:cNvSpPr>
            <a:spLocks noGrp="1"/>
          </p:cNvSpPr>
          <p:nvPr>
            <p:ph type="title"/>
          </p:nvPr>
        </p:nvSpPr>
        <p:spPr>
          <a:xfrm>
            <a:off x="536196" y="3291091"/>
            <a:ext cx="3549244" cy="1325563"/>
          </a:xfrm>
          <a:prstGeom prst="rect">
            <a:avLst/>
          </a:prstGeom>
        </p:spPr>
        <p:txBody>
          <a:bodyPr>
            <a:normAutofit/>
          </a:bodyPr>
          <a:lstStyle>
            <a:lvl1pPr>
              <a:defRPr sz="3200">
                <a:latin typeface="Arial Rounded MT Bold" panose="020F0704030504030204" pitchFamily="34" charset="77"/>
              </a:defRPr>
            </a:lvl1pPr>
          </a:lstStyle>
          <a:p>
            <a:r>
              <a:rPr lang="nl-NL"/>
              <a:t>Klik om stijl te bewerken</a:t>
            </a:r>
            <a:endParaRPr lang="en-NL" dirty="0"/>
          </a:p>
        </p:txBody>
      </p:sp>
      <p:sp>
        <p:nvSpPr>
          <p:cNvPr id="11" name="Date Placeholder 10">
            <a:extLst>
              <a:ext uri="{FF2B5EF4-FFF2-40B4-BE49-F238E27FC236}">
                <a16:creationId xmlns:a16="http://schemas.microsoft.com/office/drawing/2014/main" id="{406B42A9-ACC8-F09E-CC94-9C0EF2240E41}"/>
              </a:ext>
            </a:extLst>
          </p:cNvPr>
          <p:cNvSpPr>
            <a:spLocks noGrp="1"/>
          </p:cNvSpPr>
          <p:nvPr>
            <p:ph type="dt" sz="half" idx="10"/>
          </p:nvPr>
        </p:nvSpPr>
        <p:spPr>
          <a:xfrm>
            <a:off x="536195" y="6018082"/>
            <a:ext cx="2743200" cy="365125"/>
          </a:xfrm>
        </p:spPr>
        <p:txBody>
          <a:bodyPr/>
          <a:lstStyle/>
          <a:p>
            <a:fld id="{BEBF2220-2A98-C649-8378-AFFC5C6E0B22}" type="datetimeFigureOut">
              <a:rPr lang="en-NL" smtClean="0"/>
              <a:t>05/22/2025</a:t>
            </a:fld>
            <a:endParaRPr lang="en-NL"/>
          </a:p>
        </p:txBody>
      </p:sp>
      <p:sp>
        <p:nvSpPr>
          <p:cNvPr id="18" name="Picture Placeholder 12">
            <a:extLst>
              <a:ext uri="{FF2B5EF4-FFF2-40B4-BE49-F238E27FC236}">
                <a16:creationId xmlns:a16="http://schemas.microsoft.com/office/drawing/2014/main" id="{FB0320FB-7F21-B31F-3B06-E19218492B0E}"/>
              </a:ext>
            </a:extLst>
          </p:cNvPr>
          <p:cNvSpPr>
            <a:spLocks noGrp="1"/>
          </p:cNvSpPr>
          <p:nvPr>
            <p:ph type="pic" sz="quarter" idx="11"/>
          </p:nvPr>
        </p:nvSpPr>
        <p:spPr>
          <a:xfrm>
            <a:off x="4319413" y="2"/>
            <a:ext cx="7881955" cy="6883570"/>
          </a:xfrm>
          <a:custGeom>
            <a:avLst/>
            <a:gdLst>
              <a:gd name="connsiteX0" fmla="*/ 0 w 7661275"/>
              <a:gd name="connsiteY0" fmla="*/ 1104658 h 6627813"/>
              <a:gd name="connsiteX1" fmla="*/ 1104658 w 7661275"/>
              <a:gd name="connsiteY1" fmla="*/ 0 h 6627813"/>
              <a:gd name="connsiteX2" fmla="*/ 6556617 w 7661275"/>
              <a:gd name="connsiteY2" fmla="*/ 0 h 6627813"/>
              <a:gd name="connsiteX3" fmla="*/ 7661275 w 7661275"/>
              <a:gd name="connsiteY3" fmla="*/ 1104658 h 6627813"/>
              <a:gd name="connsiteX4" fmla="*/ 7661275 w 7661275"/>
              <a:gd name="connsiteY4" fmla="*/ 5523155 h 6627813"/>
              <a:gd name="connsiteX5" fmla="*/ 6556617 w 7661275"/>
              <a:gd name="connsiteY5" fmla="*/ 6627813 h 6627813"/>
              <a:gd name="connsiteX6" fmla="*/ 1104658 w 7661275"/>
              <a:gd name="connsiteY6" fmla="*/ 6627813 h 6627813"/>
              <a:gd name="connsiteX7" fmla="*/ 0 w 7661275"/>
              <a:gd name="connsiteY7" fmla="*/ 5523155 h 6627813"/>
              <a:gd name="connsiteX8" fmla="*/ 0 w 7661275"/>
              <a:gd name="connsiteY8" fmla="*/ 1104658 h 6627813"/>
              <a:gd name="connsiteX0" fmla="*/ 0 w 7854222"/>
              <a:gd name="connsiteY0" fmla="*/ 1515718 h 6627813"/>
              <a:gd name="connsiteX1" fmla="*/ 1297605 w 7854222"/>
              <a:gd name="connsiteY1" fmla="*/ 0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192947 w 7854222"/>
              <a:gd name="connsiteY7" fmla="*/ 5523155 h 6627813"/>
              <a:gd name="connsiteX8" fmla="*/ 0 w 7854222"/>
              <a:gd name="connsiteY8" fmla="*/ 1515718 h 6627813"/>
              <a:gd name="connsiteX0" fmla="*/ 162020 w 8016242"/>
              <a:gd name="connsiteY0" fmla="*/ 1515718 h 6627813"/>
              <a:gd name="connsiteX1" fmla="*/ 318722 w 8016242"/>
              <a:gd name="connsiteY1" fmla="*/ 8389 h 6627813"/>
              <a:gd name="connsiteX2" fmla="*/ 6911584 w 8016242"/>
              <a:gd name="connsiteY2" fmla="*/ 0 h 6627813"/>
              <a:gd name="connsiteX3" fmla="*/ 8016242 w 8016242"/>
              <a:gd name="connsiteY3" fmla="*/ 1104658 h 6627813"/>
              <a:gd name="connsiteX4" fmla="*/ 8016242 w 8016242"/>
              <a:gd name="connsiteY4" fmla="*/ 5523155 h 6627813"/>
              <a:gd name="connsiteX5" fmla="*/ 6911584 w 8016242"/>
              <a:gd name="connsiteY5" fmla="*/ 6627813 h 6627813"/>
              <a:gd name="connsiteX6" fmla="*/ 1459625 w 8016242"/>
              <a:gd name="connsiteY6" fmla="*/ 6627813 h 6627813"/>
              <a:gd name="connsiteX7" fmla="*/ 354967 w 8016242"/>
              <a:gd name="connsiteY7" fmla="*/ 5523155 h 6627813"/>
              <a:gd name="connsiteX8" fmla="*/ 162020 w 801624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192947 w 7854222"/>
              <a:gd name="connsiteY7" fmla="*/ 5523155 h 6627813"/>
              <a:gd name="connsiteX8" fmla="*/ 0 w 785422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947956 w 7854222"/>
              <a:gd name="connsiteY7" fmla="*/ 5372153 h 6627813"/>
              <a:gd name="connsiteX8" fmla="*/ 0 w 785422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2253950 w 7854222"/>
              <a:gd name="connsiteY6" fmla="*/ 6627813 h 6627813"/>
              <a:gd name="connsiteX7" fmla="*/ 947956 w 7854222"/>
              <a:gd name="connsiteY7" fmla="*/ 5372153 h 6627813"/>
              <a:gd name="connsiteX8" fmla="*/ 0 w 7854222"/>
              <a:gd name="connsiteY8" fmla="*/ 1515718 h 6627813"/>
              <a:gd name="connsiteX0" fmla="*/ 0 w 7854222"/>
              <a:gd name="connsiteY0" fmla="*/ 1515718 h 6636202"/>
              <a:gd name="connsiteX1" fmla="*/ 156702 w 7854222"/>
              <a:gd name="connsiteY1" fmla="*/ 8389 h 6636202"/>
              <a:gd name="connsiteX2" fmla="*/ 6749564 w 7854222"/>
              <a:gd name="connsiteY2" fmla="*/ 0 h 6636202"/>
              <a:gd name="connsiteX3" fmla="*/ 7854222 w 7854222"/>
              <a:gd name="connsiteY3" fmla="*/ 1104658 h 6636202"/>
              <a:gd name="connsiteX4" fmla="*/ 7854222 w 7854222"/>
              <a:gd name="connsiteY4" fmla="*/ 5523155 h 6636202"/>
              <a:gd name="connsiteX5" fmla="*/ 5658995 w 7854222"/>
              <a:gd name="connsiteY5" fmla="*/ 6636202 h 6636202"/>
              <a:gd name="connsiteX6" fmla="*/ 2253950 w 7854222"/>
              <a:gd name="connsiteY6" fmla="*/ 6627813 h 6636202"/>
              <a:gd name="connsiteX7" fmla="*/ 947956 w 7854222"/>
              <a:gd name="connsiteY7" fmla="*/ 5372153 h 6636202"/>
              <a:gd name="connsiteX8" fmla="*/ 0 w 7854222"/>
              <a:gd name="connsiteY8" fmla="*/ 1515718 h 6636202"/>
              <a:gd name="connsiteX0" fmla="*/ 0 w 7854222"/>
              <a:gd name="connsiteY0" fmla="*/ 1515718 h 6636202"/>
              <a:gd name="connsiteX1" fmla="*/ 156702 w 7854222"/>
              <a:gd name="connsiteY1" fmla="*/ 8389 h 6636202"/>
              <a:gd name="connsiteX2" fmla="*/ 6749564 w 7854222"/>
              <a:gd name="connsiteY2" fmla="*/ 0 h 6636202"/>
              <a:gd name="connsiteX3" fmla="*/ 7854222 w 7854222"/>
              <a:gd name="connsiteY3" fmla="*/ 1104658 h 6636202"/>
              <a:gd name="connsiteX4" fmla="*/ 7854222 w 7854222"/>
              <a:gd name="connsiteY4" fmla="*/ 5523155 h 6636202"/>
              <a:gd name="connsiteX5" fmla="*/ 5658995 w 7854222"/>
              <a:gd name="connsiteY5" fmla="*/ 6636202 h 6636202"/>
              <a:gd name="connsiteX6" fmla="*/ 2253950 w 7854222"/>
              <a:gd name="connsiteY6" fmla="*/ 6627813 h 6636202"/>
              <a:gd name="connsiteX7" fmla="*/ 947956 w 7854222"/>
              <a:gd name="connsiteY7" fmla="*/ 5372153 h 6636202"/>
              <a:gd name="connsiteX8" fmla="*/ 0 w 7854222"/>
              <a:gd name="connsiteY8" fmla="*/ 1515718 h 6636202"/>
              <a:gd name="connsiteX0" fmla="*/ 0 w 7871000"/>
              <a:gd name="connsiteY0" fmla="*/ 1515718 h 6682971"/>
              <a:gd name="connsiteX1" fmla="*/ 156702 w 7871000"/>
              <a:gd name="connsiteY1" fmla="*/ 8389 h 6682971"/>
              <a:gd name="connsiteX2" fmla="*/ 6749564 w 7871000"/>
              <a:gd name="connsiteY2" fmla="*/ 0 h 6682971"/>
              <a:gd name="connsiteX3" fmla="*/ 7854222 w 7871000"/>
              <a:gd name="connsiteY3" fmla="*/ 1104658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718 h 6682971"/>
              <a:gd name="connsiteX1" fmla="*/ 156702 w 7871000"/>
              <a:gd name="connsiteY1" fmla="*/ 8389 h 6682971"/>
              <a:gd name="connsiteX2" fmla="*/ 6749564 w 7871000"/>
              <a:gd name="connsiteY2" fmla="*/ 0 h 6682971"/>
              <a:gd name="connsiteX3" fmla="*/ 7854222 w 7871000"/>
              <a:gd name="connsiteY3" fmla="*/ 1104658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746164 h 6913417"/>
              <a:gd name="connsiteX1" fmla="*/ 156702 w 7871000"/>
              <a:gd name="connsiteY1" fmla="*/ 238835 h 6913417"/>
              <a:gd name="connsiteX2" fmla="*/ 6749564 w 7871000"/>
              <a:gd name="connsiteY2" fmla="*/ 230446 h 6913417"/>
              <a:gd name="connsiteX3" fmla="*/ 7837444 w 7871000"/>
              <a:gd name="connsiteY3" fmla="*/ 286480 h 6913417"/>
              <a:gd name="connsiteX4" fmla="*/ 7871000 w 7871000"/>
              <a:gd name="connsiteY4" fmla="*/ 6206606 h 6913417"/>
              <a:gd name="connsiteX5" fmla="*/ 5658995 w 7871000"/>
              <a:gd name="connsiteY5" fmla="*/ 6866648 h 6913417"/>
              <a:gd name="connsiteX6" fmla="*/ 2253950 w 7871000"/>
              <a:gd name="connsiteY6" fmla="*/ 6858259 h 6913417"/>
              <a:gd name="connsiteX7" fmla="*/ 947956 w 7871000"/>
              <a:gd name="connsiteY7" fmla="*/ 5602599 h 6913417"/>
              <a:gd name="connsiteX8" fmla="*/ 0 w 7871000"/>
              <a:gd name="connsiteY8" fmla="*/ 1746164 h 6913417"/>
              <a:gd name="connsiteX0" fmla="*/ 0 w 7871000"/>
              <a:gd name="connsiteY0" fmla="*/ 1515718 h 6682971"/>
              <a:gd name="connsiteX1" fmla="*/ 156702 w 7871000"/>
              <a:gd name="connsiteY1" fmla="*/ 8389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996 h 6683249"/>
              <a:gd name="connsiteX1" fmla="*/ 195705 w 7871000"/>
              <a:gd name="connsiteY1" fmla="*/ 0 h 6683249"/>
              <a:gd name="connsiteX2" fmla="*/ 6749564 w 7871000"/>
              <a:gd name="connsiteY2" fmla="*/ 278 h 6683249"/>
              <a:gd name="connsiteX3" fmla="*/ 7837444 w 7871000"/>
              <a:gd name="connsiteY3" fmla="*/ 56312 h 6683249"/>
              <a:gd name="connsiteX4" fmla="*/ 7871000 w 7871000"/>
              <a:gd name="connsiteY4" fmla="*/ 5976438 h 6683249"/>
              <a:gd name="connsiteX5" fmla="*/ 5658995 w 7871000"/>
              <a:gd name="connsiteY5" fmla="*/ 6636480 h 6683249"/>
              <a:gd name="connsiteX6" fmla="*/ 2253950 w 7871000"/>
              <a:gd name="connsiteY6" fmla="*/ 6628091 h 6683249"/>
              <a:gd name="connsiteX7" fmla="*/ 947956 w 7871000"/>
              <a:gd name="connsiteY7" fmla="*/ 5372431 h 6683249"/>
              <a:gd name="connsiteX8" fmla="*/ 0 w 7871000"/>
              <a:gd name="connsiteY8" fmla="*/ 1515996 h 6683249"/>
              <a:gd name="connsiteX0" fmla="*/ 0 w 7871000"/>
              <a:gd name="connsiteY0" fmla="*/ 1515718 h 6682971"/>
              <a:gd name="connsiteX1" fmla="*/ 192404 w 7871000"/>
              <a:gd name="connsiteY1" fmla="*/ 3023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718 h 6682971"/>
              <a:gd name="connsiteX1" fmla="*/ 192404 w 7871000"/>
              <a:gd name="connsiteY1" fmla="*/ 3023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944655 w 7867699"/>
              <a:gd name="connsiteY7" fmla="*/ 5372153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944655 w 7867699"/>
              <a:gd name="connsiteY7" fmla="*/ 5372153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697074 w 7867699"/>
              <a:gd name="connsiteY7" fmla="*/ 4850583 h 6685119"/>
              <a:gd name="connsiteX8" fmla="*/ 0 w 7867699"/>
              <a:gd name="connsiteY8" fmla="*/ 1528923 h 6685119"/>
              <a:gd name="connsiteX0" fmla="*/ 0 w 7867699"/>
              <a:gd name="connsiteY0" fmla="*/ 1528923 h 6636574"/>
              <a:gd name="connsiteX1" fmla="*/ 189103 w 7867699"/>
              <a:gd name="connsiteY1" fmla="*/ 3023 h 6636574"/>
              <a:gd name="connsiteX2" fmla="*/ 6746263 w 7867699"/>
              <a:gd name="connsiteY2" fmla="*/ 0 h 6636574"/>
              <a:gd name="connsiteX3" fmla="*/ 7834143 w 7867699"/>
              <a:gd name="connsiteY3" fmla="*/ 56034 h 6636574"/>
              <a:gd name="connsiteX4" fmla="*/ 7867699 w 7867699"/>
              <a:gd name="connsiteY4" fmla="*/ 5976160 h 6636574"/>
              <a:gd name="connsiteX5" fmla="*/ 5655694 w 7867699"/>
              <a:gd name="connsiteY5" fmla="*/ 6636202 h 6636574"/>
              <a:gd name="connsiteX6" fmla="*/ 2296864 w 7867699"/>
              <a:gd name="connsiteY6" fmla="*/ 6634415 h 6636574"/>
              <a:gd name="connsiteX7" fmla="*/ 697074 w 7867699"/>
              <a:gd name="connsiteY7" fmla="*/ 4850583 h 6636574"/>
              <a:gd name="connsiteX8" fmla="*/ 0 w 7867699"/>
              <a:gd name="connsiteY8" fmla="*/ 1528923 h 6636574"/>
              <a:gd name="connsiteX0" fmla="*/ 0 w 7867699"/>
              <a:gd name="connsiteY0" fmla="*/ 1528923 h 6636202"/>
              <a:gd name="connsiteX1" fmla="*/ 189103 w 7867699"/>
              <a:gd name="connsiteY1" fmla="*/ 3023 h 6636202"/>
              <a:gd name="connsiteX2" fmla="*/ 6746263 w 7867699"/>
              <a:gd name="connsiteY2" fmla="*/ 0 h 6636202"/>
              <a:gd name="connsiteX3" fmla="*/ 7834143 w 7867699"/>
              <a:gd name="connsiteY3" fmla="*/ 56034 h 6636202"/>
              <a:gd name="connsiteX4" fmla="*/ 7867699 w 7867699"/>
              <a:gd name="connsiteY4" fmla="*/ 5976160 h 6636202"/>
              <a:gd name="connsiteX5" fmla="*/ 5655694 w 7867699"/>
              <a:gd name="connsiteY5" fmla="*/ 6636202 h 6636202"/>
              <a:gd name="connsiteX6" fmla="*/ 2296864 w 7867699"/>
              <a:gd name="connsiteY6" fmla="*/ 6634415 h 6636202"/>
              <a:gd name="connsiteX7" fmla="*/ 697074 w 7867699"/>
              <a:gd name="connsiteY7" fmla="*/ 4850583 h 6636202"/>
              <a:gd name="connsiteX8" fmla="*/ 0 w 7867699"/>
              <a:gd name="connsiteY8" fmla="*/ 1528923 h 6636202"/>
              <a:gd name="connsiteX0" fmla="*/ 0 w 7867699"/>
              <a:gd name="connsiteY0" fmla="*/ 1528923 h 6634415"/>
              <a:gd name="connsiteX1" fmla="*/ 189103 w 7867699"/>
              <a:gd name="connsiteY1" fmla="*/ 3023 h 6634415"/>
              <a:gd name="connsiteX2" fmla="*/ 6746263 w 7867699"/>
              <a:gd name="connsiteY2" fmla="*/ 0 h 6634415"/>
              <a:gd name="connsiteX3" fmla="*/ 7834143 w 7867699"/>
              <a:gd name="connsiteY3" fmla="*/ 56034 h 6634415"/>
              <a:gd name="connsiteX4" fmla="*/ 7867699 w 7867699"/>
              <a:gd name="connsiteY4" fmla="*/ 5976160 h 6634415"/>
              <a:gd name="connsiteX5" fmla="*/ 5649092 w 7867699"/>
              <a:gd name="connsiteY5" fmla="*/ 6629600 h 6634415"/>
              <a:gd name="connsiteX6" fmla="*/ 2296864 w 7867699"/>
              <a:gd name="connsiteY6" fmla="*/ 6634415 h 6634415"/>
              <a:gd name="connsiteX7" fmla="*/ 697074 w 7867699"/>
              <a:gd name="connsiteY7" fmla="*/ 4850583 h 6634415"/>
              <a:gd name="connsiteX8" fmla="*/ 0 w 7867699"/>
              <a:gd name="connsiteY8" fmla="*/ 1528923 h 6634415"/>
              <a:gd name="connsiteX0" fmla="*/ 0 w 7867699"/>
              <a:gd name="connsiteY0" fmla="*/ 1528923 h 6638302"/>
              <a:gd name="connsiteX1" fmla="*/ 189103 w 7867699"/>
              <a:gd name="connsiteY1" fmla="*/ 3023 h 6638302"/>
              <a:gd name="connsiteX2" fmla="*/ 6746263 w 7867699"/>
              <a:gd name="connsiteY2" fmla="*/ 0 h 6638302"/>
              <a:gd name="connsiteX3" fmla="*/ 7834143 w 7867699"/>
              <a:gd name="connsiteY3" fmla="*/ 56034 h 6638302"/>
              <a:gd name="connsiteX4" fmla="*/ 7867699 w 7867699"/>
              <a:gd name="connsiteY4" fmla="*/ 5976160 h 6638302"/>
              <a:gd name="connsiteX5" fmla="*/ 5649092 w 7867699"/>
              <a:gd name="connsiteY5" fmla="*/ 6629600 h 6638302"/>
              <a:gd name="connsiteX6" fmla="*/ 2296864 w 7867699"/>
              <a:gd name="connsiteY6" fmla="*/ 6634415 h 6638302"/>
              <a:gd name="connsiteX7" fmla="*/ 697074 w 7867699"/>
              <a:gd name="connsiteY7" fmla="*/ 4850583 h 6638302"/>
              <a:gd name="connsiteX8" fmla="*/ 0 w 7867699"/>
              <a:gd name="connsiteY8" fmla="*/ 1528923 h 6638302"/>
              <a:gd name="connsiteX0" fmla="*/ 0 w 7871000"/>
              <a:gd name="connsiteY0" fmla="*/ 1528923 h 6680735"/>
              <a:gd name="connsiteX1" fmla="*/ 189103 w 7871000"/>
              <a:gd name="connsiteY1" fmla="*/ 3023 h 6680735"/>
              <a:gd name="connsiteX2" fmla="*/ 6746263 w 7871000"/>
              <a:gd name="connsiteY2" fmla="*/ 0 h 6680735"/>
              <a:gd name="connsiteX3" fmla="*/ 7834143 w 7871000"/>
              <a:gd name="connsiteY3" fmla="*/ 56034 h 6680735"/>
              <a:gd name="connsiteX4" fmla="*/ 7871000 w 7871000"/>
              <a:gd name="connsiteY4" fmla="*/ 5956354 h 6680735"/>
              <a:gd name="connsiteX5" fmla="*/ 5649092 w 7871000"/>
              <a:gd name="connsiteY5" fmla="*/ 6629600 h 6680735"/>
              <a:gd name="connsiteX6" fmla="*/ 2296864 w 7871000"/>
              <a:gd name="connsiteY6" fmla="*/ 6634415 h 6680735"/>
              <a:gd name="connsiteX7" fmla="*/ 697074 w 7871000"/>
              <a:gd name="connsiteY7" fmla="*/ 4850583 h 6680735"/>
              <a:gd name="connsiteX8" fmla="*/ 0 w 7871000"/>
              <a:gd name="connsiteY8" fmla="*/ 1528923 h 6680735"/>
              <a:gd name="connsiteX0" fmla="*/ 0 w 7871000"/>
              <a:gd name="connsiteY0" fmla="*/ 1528923 h 6680735"/>
              <a:gd name="connsiteX1" fmla="*/ 189103 w 7871000"/>
              <a:gd name="connsiteY1" fmla="*/ 3023 h 6680735"/>
              <a:gd name="connsiteX2" fmla="*/ 6746263 w 7871000"/>
              <a:gd name="connsiteY2" fmla="*/ 0 h 6680735"/>
              <a:gd name="connsiteX3" fmla="*/ 7859195 w 7871000"/>
              <a:gd name="connsiteY3" fmla="*/ 1754 h 6680735"/>
              <a:gd name="connsiteX4" fmla="*/ 7871000 w 7871000"/>
              <a:gd name="connsiteY4" fmla="*/ 5956354 h 6680735"/>
              <a:gd name="connsiteX5" fmla="*/ 5649092 w 7871000"/>
              <a:gd name="connsiteY5" fmla="*/ 6629600 h 6680735"/>
              <a:gd name="connsiteX6" fmla="*/ 2296864 w 7871000"/>
              <a:gd name="connsiteY6" fmla="*/ 6634415 h 6680735"/>
              <a:gd name="connsiteX7" fmla="*/ 697074 w 7871000"/>
              <a:gd name="connsiteY7" fmla="*/ 4850583 h 6680735"/>
              <a:gd name="connsiteX8" fmla="*/ 0 w 7871000"/>
              <a:gd name="connsiteY8" fmla="*/ 1528923 h 6680735"/>
              <a:gd name="connsiteX0" fmla="*/ 0 w 7871000"/>
              <a:gd name="connsiteY0" fmla="*/ 1528923 h 6695538"/>
              <a:gd name="connsiteX1" fmla="*/ 189103 w 7871000"/>
              <a:gd name="connsiteY1" fmla="*/ 3023 h 6695538"/>
              <a:gd name="connsiteX2" fmla="*/ 6746263 w 7871000"/>
              <a:gd name="connsiteY2" fmla="*/ 0 h 6695538"/>
              <a:gd name="connsiteX3" fmla="*/ 7859195 w 7871000"/>
              <a:gd name="connsiteY3" fmla="*/ 1754 h 6695538"/>
              <a:gd name="connsiteX4" fmla="*/ 7871000 w 7871000"/>
              <a:gd name="connsiteY4" fmla="*/ 5956354 h 6695538"/>
              <a:gd name="connsiteX5" fmla="*/ 5649092 w 7871000"/>
              <a:gd name="connsiteY5" fmla="*/ 6629600 h 6695538"/>
              <a:gd name="connsiteX6" fmla="*/ 2296864 w 7871000"/>
              <a:gd name="connsiteY6" fmla="*/ 6634415 h 6695538"/>
              <a:gd name="connsiteX7" fmla="*/ 697074 w 7871000"/>
              <a:gd name="connsiteY7" fmla="*/ 4850583 h 6695538"/>
              <a:gd name="connsiteX8" fmla="*/ 0 w 7871000"/>
              <a:gd name="connsiteY8" fmla="*/ 1528923 h 6695538"/>
              <a:gd name="connsiteX0" fmla="*/ 0 w 7861947"/>
              <a:gd name="connsiteY0" fmla="*/ 1528923 h 7089492"/>
              <a:gd name="connsiteX1" fmla="*/ 189103 w 7861947"/>
              <a:gd name="connsiteY1" fmla="*/ 3023 h 7089492"/>
              <a:gd name="connsiteX2" fmla="*/ 6746263 w 7861947"/>
              <a:gd name="connsiteY2" fmla="*/ 0 h 7089492"/>
              <a:gd name="connsiteX3" fmla="*/ 7859195 w 7861947"/>
              <a:gd name="connsiteY3" fmla="*/ 1754 h 7089492"/>
              <a:gd name="connsiteX4" fmla="*/ 7861947 w 7861947"/>
              <a:gd name="connsiteY4" fmla="*/ 6861700 h 7089492"/>
              <a:gd name="connsiteX5" fmla="*/ 5649092 w 7861947"/>
              <a:gd name="connsiteY5" fmla="*/ 6629600 h 7089492"/>
              <a:gd name="connsiteX6" fmla="*/ 2296864 w 7861947"/>
              <a:gd name="connsiteY6" fmla="*/ 6634415 h 7089492"/>
              <a:gd name="connsiteX7" fmla="*/ 697074 w 7861947"/>
              <a:gd name="connsiteY7" fmla="*/ 4850583 h 7089492"/>
              <a:gd name="connsiteX8" fmla="*/ 0 w 7861947"/>
              <a:gd name="connsiteY8" fmla="*/ 1528923 h 7089492"/>
              <a:gd name="connsiteX0" fmla="*/ 0 w 7861952"/>
              <a:gd name="connsiteY0" fmla="*/ 1528923 h 6861700"/>
              <a:gd name="connsiteX1" fmla="*/ 189103 w 7861952"/>
              <a:gd name="connsiteY1" fmla="*/ 3023 h 6861700"/>
              <a:gd name="connsiteX2" fmla="*/ 6746263 w 7861952"/>
              <a:gd name="connsiteY2" fmla="*/ 0 h 6861700"/>
              <a:gd name="connsiteX3" fmla="*/ 7859195 w 7861952"/>
              <a:gd name="connsiteY3" fmla="*/ 1754 h 6861700"/>
              <a:gd name="connsiteX4" fmla="*/ 7861947 w 7861952"/>
              <a:gd name="connsiteY4" fmla="*/ 6861700 h 6861700"/>
              <a:gd name="connsiteX5" fmla="*/ 5649092 w 7861952"/>
              <a:gd name="connsiteY5" fmla="*/ 6629600 h 6861700"/>
              <a:gd name="connsiteX6" fmla="*/ 2296864 w 7861952"/>
              <a:gd name="connsiteY6" fmla="*/ 6634415 h 6861700"/>
              <a:gd name="connsiteX7" fmla="*/ 697074 w 7861952"/>
              <a:gd name="connsiteY7" fmla="*/ 4850583 h 6861700"/>
              <a:gd name="connsiteX8" fmla="*/ 0 w 7861952"/>
              <a:gd name="connsiteY8" fmla="*/ 1528923 h 6861700"/>
              <a:gd name="connsiteX0" fmla="*/ 0 w 7861952"/>
              <a:gd name="connsiteY0" fmla="*/ 1528923 h 6881416"/>
              <a:gd name="connsiteX1" fmla="*/ 189103 w 7861952"/>
              <a:gd name="connsiteY1" fmla="*/ 3023 h 6881416"/>
              <a:gd name="connsiteX2" fmla="*/ 6746263 w 7861952"/>
              <a:gd name="connsiteY2" fmla="*/ 0 h 6881416"/>
              <a:gd name="connsiteX3" fmla="*/ 7859195 w 7861952"/>
              <a:gd name="connsiteY3" fmla="*/ 1754 h 6881416"/>
              <a:gd name="connsiteX4" fmla="*/ 7861947 w 7861952"/>
              <a:gd name="connsiteY4" fmla="*/ 6861700 h 6881416"/>
              <a:gd name="connsiteX5" fmla="*/ 5597333 w 7861952"/>
              <a:gd name="connsiteY5" fmla="*/ 6865388 h 6881416"/>
              <a:gd name="connsiteX6" fmla="*/ 2296864 w 7861952"/>
              <a:gd name="connsiteY6" fmla="*/ 6634415 h 6881416"/>
              <a:gd name="connsiteX7" fmla="*/ 697074 w 7861952"/>
              <a:gd name="connsiteY7" fmla="*/ 4850583 h 6881416"/>
              <a:gd name="connsiteX8" fmla="*/ 0 w 7861952"/>
              <a:gd name="connsiteY8" fmla="*/ 1528923 h 6881416"/>
              <a:gd name="connsiteX0" fmla="*/ 0 w 7861952"/>
              <a:gd name="connsiteY0" fmla="*/ 1528923 h 6876321"/>
              <a:gd name="connsiteX1" fmla="*/ 189103 w 7861952"/>
              <a:gd name="connsiteY1" fmla="*/ 3023 h 6876321"/>
              <a:gd name="connsiteX2" fmla="*/ 6746263 w 7861952"/>
              <a:gd name="connsiteY2" fmla="*/ 0 h 6876321"/>
              <a:gd name="connsiteX3" fmla="*/ 7859195 w 7861952"/>
              <a:gd name="connsiteY3" fmla="*/ 1754 h 6876321"/>
              <a:gd name="connsiteX4" fmla="*/ 7861947 w 7861952"/>
              <a:gd name="connsiteY4" fmla="*/ 6861700 h 6876321"/>
              <a:gd name="connsiteX5" fmla="*/ 5597333 w 7861952"/>
              <a:gd name="connsiteY5" fmla="*/ 6865388 h 6876321"/>
              <a:gd name="connsiteX6" fmla="*/ 2296864 w 7861952"/>
              <a:gd name="connsiteY6" fmla="*/ 6634415 h 6876321"/>
              <a:gd name="connsiteX7" fmla="*/ 697074 w 7861952"/>
              <a:gd name="connsiteY7" fmla="*/ 4850583 h 6876321"/>
              <a:gd name="connsiteX8" fmla="*/ 0 w 7861952"/>
              <a:gd name="connsiteY8" fmla="*/ 1528923 h 6876321"/>
              <a:gd name="connsiteX0" fmla="*/ 0 w 7861952"/>
              <a:gd name="connsiteY0" fmla="*/ 1528923 h 6897368"/>
              <a:gd name="connsiteX1" fmla="*/ 189103 w 7861952"/>
              <a:gd name="connsiteY1" fmla="*/ 3023 h 6897368"/>
              <a:gd name="connsiteX2" fmla="*/ 6746263 w 7861952"/>
              <a:gd name="connsiteY2" fmla="*/ 0 h 6897368"/>
              <a:gd name="connsiteX3" fmla="*/ 7859195 w 7861952"/>
              <a:gd name="connsiteY3" fmla="*/ 1754 h 6897368"/>
              <a:gd name="connsiteX4" fmla="*/ 7861947 w 7861952"/>
              <a:gd name="connsiteY4" fmla="*/ 6861700 h 6897368"/>
              <a:gd name="connsiteX5" fmla="*/ 5597333 w 7861952"/>
              <a:gd name="connsiteY5" fmla="*/ 6865388 h 6897368"/>
              <a:gd name="connsiteX6" fmla="*/ 2544154 w 7861952"/>
              <a:gd name="connsiteY6" fmla="*/ 6875954 h 6897368"/>
              <a:gd name="connsiteX7" fmla="*/ 697074 w 7861952"/>
              <a:gd name="connsiteY7" fmla="*/ 4850583 h 6897368"/>
              <a:gd name="connsiteX8" fmla="*/ 0 w 7861952"/>
              <a:gd name="connsiteY8" fmla="*/ 1528923 h 6897368"/>
              <a:gd name="connsiteX0" fmla="*/ 0 w 7861952"/>
              <a:gd name="connsiteY0" fmla="*/ 1528923 h 6897368"/>
              <a:gd name="connsiteX1" fmla="*/ 189103 w 7861952"/>
              <a:gd name="connsiteY1" fmla="*/ 3023 h 6897368"/>
              <a:gd name="connsiteX2" fmla="*/ 6746263 w 7861952"/>
              <a:gd name="connsiteY2" fmla="*/ 0 h 6897368"/>
              <a:gd name="connsiteX3" fmla="*/ 7859195 w 7861952"/>
              <a:gd name="connsiteY3" fmla="*/ 1754 h 6897368"/>
              <a:gd name="connsiteX4" fmla="*/ 7861947 w 7861952"/>
              <a:gd name="connsiteY4" fmla="*/ 6861700 h 6897368"/>
              <a:gd name="connsiteX5" fmla="*/ 5597333 w 7861952"/>
              <a:gd name="connsiteY5" fmla="*/ 6865388 h 6897368"/>
              <a:gd name="connsiteX6" fmla="*/ 2544154 w 7861952"/>
              <a:gd name="connsiteY6" fmla="*/ 6875954 h 6897368"/>
              <a:gd name="connsiteX7" fmla="*/ 697074 w 7861952"/>
              <a:gd name="connsiteY7" fmla="*/ 4850583 h 6897368"/>
              <a:gd name="connsiteX8" fmla="*/ 0 w 7861952"/>
              <a:gd name="connsiteY8" fmla="*/ 1528923 h 6897368"/>
              <a:gd name="connsiteX0" fmla="*/ 0 w 7861952"/>
              <a:gd name="connsiteY0" fmla="*/ 1528923 h 6875954"/>
              <a:gd name="connsiteX1" fmla="*/ 189103 w 7861952"/>
              <a:gd name="connsiteY1" fmla="*/ 3023 h 6875954"/>
              <a:gd name="connsiteX2" fmla="*/ 6746263 w 7861952"/>
              <a:gd name="connsiteY2" fmla="*/ 0 h 6875954"/>
              <a:gd name="connsiteX3" fmla="*/ 7859195 w 7861952"/>
              <a:gd name="connsiteY3" fmla="*/ 1754 h 6875954"/>
              <a:gd name="connsiteX4" fmla="*/ 7861947 w 7861952"/>
              <a:gd name="connsiteY4" fmla="*/ 6861700 h 6875954"/>
              <a:gd name="connsiteX5" fmla="*/ 5597333 w 7861952"/>
              <a:gd name="connsiteY5" fmla="*/ 6865388 h 6875954"/>
              <a:gd name="connsiteX6" fmla="*/ 2544154 w 7861952"/>
              <a:gd name="connsiteY6" fmla="*/ 6875954 h 6875954"/>
              <a:gd name="connsiteX7" fmla="*/ 697074 w 7861952"/>
              <a:gd name="connsiteY7" fmla="*/ 4850583 h 6875954"/>
              <a:gd name="connsiteX8" fmla="*/ 0 w 7861952"/>
              <a:gd name="connsiteY8" fmla="*/ 1528923 h 6875954"/>
              <a:gd name="connsiteX0" fmla="*/ 0 w 7861952"/>
              <a:gd name="connsiteY0" fmla="*/ 1528923 h 6887752"/>
              <a:gd name="connsiteX1" fmla="*/ 189103 w 7861952"/>
              <a:gd name="connsiteY1" fmla="*/ 3023 h 6887752"/>
              <a:gd name="connsiteX2" fmla="*/ 6746263 w 7861952"/>
              <a:gd name="connsiteY2" fmla="*/ 0 h 6887752"/>
              <a:gd name="connsiteX3" fmla="*/ 7859195 w 7861952"/>
              <a:gd name="connsiteY3" fmla="*/ 1754 h 6887752"/>
              <a:gd name="connsiteX4" fmla="*/ 7861947 w 7861952"/>
              <a:gd name="connsiteY4" fmla="*/ 6861700 h 6887752"/>
              <a:gd name="connsiteX5" fmla="*/ 5597333 w 7861952"/>
              <a:gd name="connsiteY5" fmla="*/ 6865388 h 6887752"/>
              <a:gd name="connsiteX6" fmla="*/ 2603147 w 7861952"/>
              <a:gd name="connsiteY6" fmla="*/ 6887752 h 6887752"/>
              <a:gd name="connsiteX7" fmla="*/ 697074 w 7861952"/>
              <a:gd name="connsiteY7" fmla="*/ 4850583 h 6887752"/>
              <a:gd name="connsiteX8" fmla="*/ 0 w 7861952"/>
              <a:gd name="connsiteY8" fmla="*/ 1528923 h 6887752"/>
              <a:gd name="connsiteX0" fmla="*/ 0 w 7861952"/>
              <a:gd name="connsiteY0" fmla="*/ 1528923 h 6866414"/>
              <a:gd name="connsiteX1" fmla="*/ 189103 w 7861952"/>
              <a:gd name="connsiteY1" fmla="*/ 3023 h 6866414"/>
              <a:gd name="connsiteX2" fmla="*/ 6746263 w 7861952"/>
              <a:gd name="connsiteY2" fmla="*/ 0 h 6866414"/>
              <a:gd name="connsiteX3" fmla="*/ 7859195 w 7861952"/>
              <a:gd name="connsiteY3" fmla="*/ 1754 h 6866414"/>
              <a:gd name="connsiteX4" fmla="*/ 7861947 w 7861952"/>
              <a:gd name="connsiteY4" fmla="*/ 6861700 h 6866414"/>
              <a:gd name="connsiteX5" fmla="*/ 5597333 w 7861952"/>
              <a:gd name="connsiteY5" fmla="*/ 6865388 h 6866414"/>
              <a:gd name="connsiteX6" fmla="*/ 2549172 w 7861952"/>
              <a:gd name="connsiteY6" fmla="*/ 6840404 h 6866414"/>
              <a:gd name="connsiteX7" fmla="*/ 697074 w 7861952"/>
              <a:gd name="connsiteY7" fmla="*/ 4850583 h 6866414"/>
              <a:gd name="connsiteX8" fmla="*/ 0 w 7861952"/>
              <a:gd name="connsiteY8" fmla="*/ 1528923 h 6866414"/>
              <a:gd name="connsiteX0" fmla="*/ 0 w 7861952"/>
              <a:gd name="connsiteY0" fmla="*/ 1528923 h 6866414"/>
              <a:gd name="connsiteX1" fmla="*/ 189103 w 7861952"/>
              <a:gd name="connsiteY1" fmla="*/ 3023 h 6866414"/>
              <a:gd name="connsiteX2" fmla="*/ 6746263 w 7861952"/>
              <a:gd name="connsiteY2" fmla="*/ 0 h 6866414"/>
              <a:gd name="connsiteX3" fmla="*/ 7859195 w 7861952"/>
              <a:gd name="connsiteY3" fmla="*/ 1754 h 6866414"/>
              <a:gd name="connsiteX4" fmla="*/ 7861947 w 7861952"/>
              <a:gd name="connsiteY4" fmla="*/ 6861700 h 6866414"/>
              <a:gd name="connsiteX5" fmla="*/ 5597333 w 7861952"/>
              <a:gd name="connsiteY5" fmla="*/ 6865388 h 6866414"/>
              <a:gd name="connsiteX6" fmla="*/ 2549172 w 7861952"/>
              <a:gd name="connsiteY6" fmla="*/ 6840404 h 6866414"/>
              <a:gd name="connsiteX7" fmla="*/ 697074 w 7861952"/>
              <a:gd name="connsiteY7" fmla="*/ 4850583 h 6866414"/>
              <a:gd name="connsiteX8" fmla="*/ 0 w 7861952"/>
              <a:gd name="connsiteY8" fmla="*/ 1528923 h 6866414"/>
              <a:gd name="connsiteX0" fmla="*/ 0 w 7860482"/>
              <a:gd name="connsiteY0" fmla="*/ 1528923 h 6865388"/>
              <a:gd name="connsiteX1" fmla="*/ 189103 w 7860482"/>
              <a:gd name="connsiteY1" fmla="*/ 3023 h 6865388"/>
              <a:gd name="connsiteX2" fmla="*/ 6746263 w 7860482"/>
              <a:gd name="connsiteY2" fmla="*/ 0 h 6865388"/>
              <a:gd name="connsiteX3" fmla="*/ 7859195 w 7860482"/>
              <a:gd name="connsiteY3" fmla="*/ 1754 h 6865388"/>
              <a:gd name="connsiteX4" fmla="*/ 7855597 w 7860482"/>
              <a:gd name="connsiteY4" fmla="*/ 6836448 h 6865388"/>
              <a:gd name="connsiteX5" fmla="*/ 5597333 w 7860482"/>
              <a:gd name="connsiteY5" fmla="*/ 6865388 h 6865388"/>
              <a:gd name="connsiteX6" fmla="*/ 2549172 w 7860482"/>
              <a:gd name="connsiteY6" fmla="*/ 6840404 h 6865388"/>
              <a:gd name="connsiteX7" fmla="*/ 697074 w 7860482"/>
              <a:gd name="connsiteY7" fmla="*/ 4850583 h 6865388"/>
              <a:gd name="connsiteX8" fmla="*/ 0 w 7860482"/>
              <a:gd name="connsiteY8" fmla="*/ 1528923 h 6865388"/>
              <a:gd name="connsiteX0" fmla="*/ 0 w 7860482"/>
              <a:gd name="connsiteY0" fmla="*/ 1528923 h 6840404"/>
              <a:gd name="connsiteX1" fmla="*/ 189103 w 7860482"/>
              <a:gd name="connsiteY1" fmla="*/ 3023 h 6840404"/>
              <a:gd name="connsiteX2" fmla="*/ 6746263 w 7860482"/>
              <a:gd name="connsiteY2" fmla="*/ 0 h 6840404"/>
              <a:gd name="connsiteX3" fmla="*/ 7859195 w 7860482"/>
              <a:gd name="connsiteY3" fmla="*/ 1754 h 6840404"/>
              <a:gd name="connsiteX4" fmla="*/ 7855597 w 7860482"/>
              <a:gd name="connsiteY4" fmla="*/ 6836448 h 6840404"/>
              <a:gd name="connsiteX5" fmla="*/ 5597333 w 7860482"/>
              <a:gd name="connsiteY5" fmla="*/ 6840136 h 6840404"/>
              <a:gd name="connsiteX6" fmla="*/ 2549172 w 7860482"/>
              <a:gd name="connsiteY6" fmla="*/ 6840404 h 6840404"/>
              <a:gd name="connsiteX7" fmla="*/ 697074 w 7860482"/>
              <a:gd name="connsiteY7" fmla="*/ 4850583 h 6840404"/>
              <a:gd name="connsiteX8" fmla="*/ 0 w 7860482"/>
              <a:gd name="connsiteY8" fmla="*/ 1528923 h 6840404"/>
              <a:gd name="connsiteX0" fmla="*/ 0 w 7860288"/>
              <a:gd name="connsiteY0" fmla="*/ 1528923 h 6842818"/>
              <a:gd name="connsiteX1" fmla="*/ 189103 w 7860288"/>
              <a:gd name="connsiteY1" fmla="*/ 3023 h 6842818"/>
              <a:gd name="connsiteX2" fmla="*/ 6746263 w 7860288"/>
              <a:gd name="connsiteY2" fmla="*/ 0 h 6842818"/>
              <a:gd name="connsiteX3" fmla="*/ 7859195 w 7860288"/>
              <a:gd name="connsiteY3" fmla="*/ 1754 h 6842818"/>
              <a:gd name="connsiteX4" fmla="*/ 7852422 w 7860288"/>
              <a:gd name="connsiteY4" fmla="*/ 6842761 h 6842818"/>
              <a:gd name="connsiteX5" fmla="*/ 5597333 w 7860288"/>
              <a:gd name="connsiteY5" fmla="*/ 6840136 h 6842818"/>
              <a:gd name="connsiteX6" fmla="*/ 2549172 w 7860288"/>
              <a:gd name="connsiteY6" fmla="*/ 6840404 h 6842818"/>
              <a:gd name="connsiteX7" fmla="*/ 697074 w 7860288"/>
              <a:gd name="connsiteY7" fmla="*/ 4850583 h 6842818"/>
              <a:gd name="connsiteX8" fmla="*/ 0 w 7860288"/>
              <a:gd name="connsiteY8" fmla="*/ 1528923 h 6842818"/>
              <a:gd name="connsiteX0" fmla="*/ 0 w 7860288"/>
              <a:gd name="connsiteY0" fmla="*/ 1528923 h 6843444"/>
              <a:gd name="connsiteX1" fmla="*/ 189103 w 7860288"/>
              <a:gd name="connsiteY1" fmla="*/ 3023 h 6843444"/>
              <a:gd name="connsiteX2" fmla="*/ 6746263 w 7860288"/>
              <a:gd name="connsiteY2" fmla="*/ 0 h 6843444"/>
              <a:gd name="connsiteX3" fmla="*/ 7859195 w 7860288"/>
              <a:gd name="connsiteY3" fmla="*/ 1754 h 6843444"/>
              <a:gd name="connsiteX4" fmla="*/ 7852422 w 7860288"/>
              <a:gd name="connsiteY4" fmla="*/ 6842761 h 6843444"/>
              <a:gd name="connsiteX5" fmla="*/ 5600508 w 7860288"/>
              <a:gd name="connsiteY5" fmla="*/ 6843293 h 6843444"/>
              <a:gd name="connsiteX6" fmla="*/ 2549172 w 7860288"/>
              <a:gd name="connsiteY6" fmla="*/ 6840404 h 6843444"/>
              <a:gd name="connsiteX7" fmla="*/ 697074 w 7860288"/>
              <a:gd name="connsiteY7" fmla="*/ 4850583 h 6843444"/>
              <a:gd name="connsiteX8" fmla="*/ 0 w 7860288"/>
              <a:gd name="connsiteY8" fmla="*/ 1528923 h 6843444"/>
              <a:gd name="connsiteX0" fmla="*/ 0 w 7860288"/>
              <a:gd name="connsiteY0" fmla="*/ 1528923 h 6843560"/>
              <a:gd name="connsiteX1" fmla="*/ 189103 w 7860288"/>
              <a:gd name="connsiteY1" fmla="*/ 3023 h 6843560"/>
              <a:gd name="connsiteX2" fmla="*/ 6746263 w 7860288"/>
              <a:gd name="connsiteY2" fmla="*/ 0 h 6843560"/>
              <a:gd name="connsiteX3" fmla="*/ 7859195 w 7860288"/>
              <a:gd name="connsiteY3" fmla="*/ 1754 h 6843560"/>
              <a:gd name="connsiteX4" fmla="*/ 7852422 w 7860288"/>
              <a:gd name="connsiteY4" fmla="*/ 6842761 h 6843560"/>
              <a:gd name="connsiteX5" fmla="*/ 5600508 w 7860288"/>
              <a:gd name="connsiteY5" fmla="*/ 6843293 h 6843560"/>
              <a:gd name="connsiteX6" fmla="*/ 2571397 w 7860288"/>
              <a:gd name="connsiteY6" fmla="*/ 6843560 h 6843560"/>
              <a:gd name="connsiteX7" fmla="*/ 697074 w 7860288"/>
              <a:gd name="connsiteY7" fmla="*/ 4850583 h 6843560"/>
              <a:gd name="connsiteX8" fmla="*/ 0 w 7860288"/>
              <a:gd name="connsiteY8" fmla="*/ 1528923 h 6843560"/>
              <a:gd name="connsiteX0" fmla="*/ 0 w 7860288"/>
              <a:gd name="connsiteY0" fmla="*/ 1528923 h 6843560"/>
              <a:gd name="connsiteX1" fmla="*/ 189103 w 7860288"/>
              <a:gd name="connsiteY1" fmla="*/ 3023 h 6843560"/>
              <a:gd name="connsiteX2" fmla="*/ 6746263 w 7860288"/>
              <a:gd name="connsiteY2" fmla="*/ 0 h 6843560"/>
              <a:gd name="connsiteX3" fmla="*/ 7859195 w 7860288"/>
              <a:gd name="connsiteY3" fmla="*/ 1754 h 6843560"/>
              <a:gd name="connsiteX4" fmla="*/ 7852422 w 7860288"/>
              <a:gd name="connsiteY4" fmla="*/ 6842761 h 6843560"/>
              <a:gd name="connsiteX5" fmla="*/ 5600508 w 7860288"/>
              <a:gd name="connsiteY5" fmla="*/ 6843293 h 6843560"/>
              <a:gd name="connsiteX6" fmla="*/ 2571397 w 7860288"/>
              <a:gd name="connsiteY6" fmla="*/ 6843560 h 6843560"/>
              <a:gd name="connsiteX7" fmla="*/ 697074 w 7860288"/>
              <a:gd name="connsiteY7" fmla="*/ 4850583 h 6843560"/>
              <a:gd name="connsiteX8" fmla="*/ 0 w 7860288"/>
              <a:gd name="connsiteY8" fmla="*/ 1528923 h 6843560"/>
              <a:gd name="connsiteX0" fmla="*/ 2383 w 7862671"/>
              <a:gd name="connsiteY0" fmla="*/ 1528923 h 6843560"/>
              <a:gd name="connsiteX1" fmla="*/ 191486 w 7862671"/>
              <a:gd name="connsiteY1" fmla="*/ 3023 h 6843560"/>
              <a:gd name="connsiteX2" fmla="*/ 6748646 w 7862671"/>
              <a:gd name="connsiteY2" fmla="*/ 0 h 6843560"/>
              <a:gd name="connsiteX3" fmla="*/ 7861578 w 7862671"/>
              <a:gd name="connsiteY3" fmla="*/ 1754 h 6843560"/>
              <a:gd name="connsiteX4" fmla="*/ 7854805 w 7862671"/>
              <a:gd name="connsiteY4" fmla="*/ 6842761 h 6843560"/>
              <a:gd name="connsiteX5" fmla="*/ 5602891 w 7862671"/>
              <a:gd name="connsiteY5" fmla="*/ 6843293 h 6843560"/>
              <a:gd name="connsiteX6" fmla="*/ 2573780 w 7862671"/>
              <a:gd name="connsiteY6" fmla="*/ 6843560 h 6843560"/>
              <a:gd name="connsiteX7" fmla="*/ 699457 w 7862671"/>
              <a:gd name="connsiteY7" fmla="*/ 4850583 h 6843560"/>
              <a:gd name="connsiteX8" fmla="*/ 2383 w 7862671"/>
              <a:gd name="connsiteY8" fmla="*/ 1528923 h 6843560"/>
              <a:gd name="connsiteX0" fmla="*/ 2156 w 7886893"/>
              <a:gd name="connsiteY0" fmla="*/ 1528923 h 6843560"/>
              <a:gd name="connsiteX1" fmla="*/ 215708 w 7886893"/>
              <a:gd name="connsiteY1" fmla="*/ 3023 h 6843560"/>
              <a:gd name="connsiteX2" fmla="*/ 6772868 w 7886893"/>
              <a:gd name="connsiteY2" fmla="*/ 0 h 6843560"/>
              <a:gd name="connsiteX3" fmla="*/ 7885800 w 7886893"/>
              <a:gd name="connsiteY3" fmla="*/ 1754 h 6843560"/>
              <a:gd name="connsiteX4" fmla="*/ 7879027 w 7886893"/>
              <a:gd name="connsiteY4" fmla="*/ 6842761 h 6843560"/>
              <a:gd name="connsiteX5" fmla="*/ 5627113 w 7886893"/>
              <a:gd name="connsiteY5" fmla="*/ 6843293 h 6843560"/>
              <a:gd name="connsiteX6" fmla="*/ 2598002 w 7886893"/>
              <a:gd name="connsiteY6" fmla="*/ 6843560 h 6843560"/>
              <a:gd name="connsiteX7" fmla="*/ 723679 w 7886893"/>
              <a:gd name="connsiteY7" fmla="*/ 4850583 h 6843560"/>
              <a:gd name="connsiteX8" fmla="*/ 2156 w 7886893"/>
              <a:gd name="connsiteY8" fmla="*/ 1528923 h 6843560"/>
              <a:gd name="connsiteX0" fmla="*/ 2193 w 7882736"/>
              <a:gd name="connsiteY0" fmla="*/ 1545604 h 6843560"/>
              <a:gd name="connsiteX1" fmla="*/ 211551 w 7882736"/>
              <a:gd name="connsiteY1" fmla="*/ 3023 h 6843560"/>
              <a:gd name="connsiteX2" fmla="*/ 6768711 w 7882736"/>
              <a:gd name="connsiteY2" fmla="*/ 0 h 6843560"/>
              <a:gd name="connsiteX3" fmla="*/ 7881643 w 7882736"/>
              <a:gd name="connsiteY3" fmla="*/ 1754 h 6843560"/>
              <a:gd name="connsiteX4" fmla="*/ 7874870 w 7882736"/>
              <a:gd name="connsiteY4" fmla="*/ 6842761 h 6843560"/>
              <a:gd name="connsiteX5" fmla="*/ 5622956 w 7882736"/>
              <a:gd name="connsiteY5" fmla="*/ 6843293 h 6843560"/>
              <a:gd name="connsiteX6" fmla="*/ 2593845 w 7882736"/>
              <a:gd name="connsiteY6" fmla="*/ 6843560 h 6843560"/>
              <a:gd name="connsiteX7" fmla="*/ 719522 w 7882736"/>
              <a:gd name="connsiteY7" fmla="*/ 4850583 h 6843560"/>
              <a:gd name="connsiteX8" fmla="*/ 2193 w 7882736"/>
              <a:gd name="connsiteY8" fmla="*/ 1545604 h 6843560"/>
              <a:gd name="connsiteX0" fmla="*/ 1412 w 7881955"/>
              <a:gd name="connsiteY0" fmla="*/ 1545604 h 6843560"/>
              <a:gd name="connsiteX1" fmla="*/ 210770 w 7881955"/>
              <a:gd name="connsiteY1" fmla="*/ 3023 h 6843560"/>
              <a:gd name="connsiteX2" fmla="*/ 6767930 w 7881955"/>
              <a:gd name="connsiteY2" fmla="*/ 0 h 6843560"/>
              <a:gd name="connsiteX3" fmla="*/ 7880862 w 7881955"/>
              <a:gd name="connsiteY3" fmla="*/ 1754 h 6843560"/>
              <a:gd name="connsiteX4" fmla="*/ 7874089 w 7881955"/>
              <a:gd name="connsiteY4" fmla="*/ 6842761 h 6843560"/>
              <a:gd name="connsiteX5" fmla="*/ 5622175 w 7881955"/>
              <a:gd name="connsiteY5" fmla="*/ 6843293 h 6843560"/>
              <a:gd name="connsiteX6" fmla="*/ 2593064 w 7881955"/>
              <a:gd name="connsiteY6" fmla="*/ 6843560 h 6843560"/>
              <a:gd name="connsiteX7" fmla="*/ 718741 w 7881955"/>
              <a:gd name="connsiteY7" fmla="*/ 4850583 h 6843560"/>
              <a:gd name="connsiteX8" fmla="*/ 1412 w 7881955"/>
              <a:gd name="connsiteY8" fmla="*/ 1545604 h 6843560"/>
              <a:gd name="connsiteX0" fmla="*/ 1412 w 7881955"/>
              <a:gd name="connsiteY0" fmla="*/ 1545604 h 6843560"/>
              <a:gd name="connsiteX1" fmla="*/ 210770 w 7881955"/>
              <a:gd name="connsiteY1" fmla="*/ 3023 h 6843560"/>
              <a:gd name="connsiteX2" fmla="*/ 6767930 w 7881955"/>
              <a:gd name="connsiteY2" fmla="*/ 0 h 6843560"/>
              <a:gd name="connsiteX3" fmla="*/ 7880862 w 7881955"/>
              <a:gd name="connsiteY3" fmla="*/ 1754 h 6843560"/>
              <a:gd name="connsiteX4" fmla="*/ 7874089 w 7881955"/>
              <a:gd name="connsiteY4" fmla="*/ 6842761 h 6843560"/>
              <a:gd name="connsiteX5" fmla="*/ 5622175 w 7881955"/>
              <a:gd name="connsiteY5" fmla="*/ 6843293 h 6843560"/>
              <a:gd name="connsiteX6" fmla="*/ 2593064 w 7881955"/>
              <a:gd name="connsiteY6" fmla="*/ 6843560 h 6843560"/>
              <a:gd name="connsiteX7" fmla="*/ 718741 w 7881955"/>
              <a:gd name="connsiteY7" fmla="*/ 4850583 h 6843560"/>
              <a:gd name="connsiteX8" fmla="*/ 1412 w 7881955"/>
              <a:gd name="connsiteY8" fmla="*/ 1545604 h 684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1955" h="6843560">
                <a:moveTo>
                  <a:pt x="1412" y="1545604"/>
                </a:moveTo>
                <a:cubicBezTo>
                  <a:pt x="53356" y="528783"/>
                  <a:pt x="120801" y="563995"/>
                  <a:pt x="210770" y="3023"/>
                </a:cubicBezTo>
                <a:lnTo>
                  <a:pt x="6767930" y="0"/>
                </a:lnTo>
                <a:lnTo>
                  <a:pt x="7880862" y="1754"/>
                </a:lnTo>
                <a:cubicBezTo>
                  <a:pt x="7886455" y="1625588"/>
                  <a:pt x="7868496" y="5218927"/>
                  <a:pt x="7874089" y="6842761"/>
                </a:cubicBezTo>
                <a:cubicBezTo>
                  <a:pt x="7877202" y="6843247"/>
                  <a:pt x="6502346" y="6843160"/>
                  <a:pt x="5622175" y="6843293"/>
                </a:cubicBezTo>
                <a:lnTo>
                  <a:pt x="2593064" y="6843560"/>
                </a:lnTo>
                <a:cubicBezTo>
                  <a:pt x="1345026" y="5951121"/>
                  <a:pt x="797967" y="5018324"/>
                  <a:pt x="718741" y="4850583"/>
                </a:cubicBezTo>
                <a:cubicBezTo>
                  <a:pt x="187267" y="3886117"/>
                  <a:pt x="-19342" y="3052618"/>
                  <a:pt x="1412" y="1545604"/>
                </a:cubicBezTo>
                <a:close/>
              </a:path>
            </a:pathLst>
          </a:custGeom>
        </p:spPr>
        <p:txBody>
          <a:bodyPr/>
          <a:lstStyle/>
          <a:p>
            <a:r>
              <a:rPr lang="nl-NL"/>
              <a:t>Klik op het pictogram als u een afbeelding wilt toevoegen</a:t>
            </a:r>
            <a:endParaRPr lang="en-NL" dirty="0"/>
          </a:p>
        </p:txBody>
      </p:sp>
    </p:spTree>
    <p:extLst>
      <p:ext uri="{BB962C8B-B14F-4D97-AF65-F5344CB8AC3E}">
        <p14:creationId xmlns:p14="http://schemas.microsoft.com/office/powerpoint/2010/main" val="3350679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2A46D-B159-C883-AD46-0D916A38D1FD}"/>
              </a:ext>
            </a:extLst>
          </p:cNvPr>
          <p:cNvSpPr>
            <a:spLocks noGrp="1"/>
          </p:cNvSpPr>
          <p:nvPr>
            <p:ph type="title"/>
          </p:nvPr>
        </p:nvSpPr>
        <p:spPr>
          <a:xfrm>
            <a:off x="838200" y="365125"/>
            <a:ext cx="9766738"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Content Placeholder 2">
            <a:extLst>
              <a:ext uri="{FF2B5EF4-FFF2-40B4-BE49-F238E27FC236}">
                <a16:creationId xmlns:a16="http://schemas.microsoft.com/office/drawing/2014/main" id="{A90AC7C9-B2E6-DDC3-3AF7-FF3961E0E118}"/>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1937265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8931A-0A6A-084F-BFDF-BB574E4C0C13}"/>
              </a:ext>
            </a:extLst>
          </p:cNvPr>
          <p:cNvSpPr>
            <a:spLocks noGrp="1"/>
          </p:cNvSpPr>
          <p:nvPr>
            <p:ph type="title"/>
          </p:nvPr>
        </p:nvSpPr>
        <p:spPr>
          <a:xfrm>
            <a:off x="838200" y="365125"/>
            <a:ext cx="9525000"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Content Placeholder 2">
            <a:extLst>
              <a:ext uri="{FF2B5EF4-FFF2-40B4-BE49-F238E27FC236}">
                <a16:creationId xmlns:a16="http://schemas.microsoft.com/office/drawing/2014/main" id="{C7B43C5C-F199-CE1C-D7A2-DFB93DB48BC8}"/>
              </a:ext>
            </a:extLst>
          </p:cNvPr>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4" name="Content Placeholder 3">
            <a:extLst>
              <a:ext uri="{FF2B5EF4-FFF2-40B4-BE49-F238E27FC236}">
                <a16:creationId xmlns:a16="http://schemas.microsoft.com/office/drawing/2014/main" id="{E9C591D0-A047-B584-00EF-2A477B8971D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Tree>
    <p:extLst>
      <p:ext uri="{BB962C8B-B14F-4D97-AF65-F5344CB8AC3E}">
        <p14:creationId xmlns:p14="http://schemas.microsoft.com/office/powerpoint/2010/main" val="3278285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A3EB6-642A-4E09-BDDF-E4456F845189}"/>
              </a:ext>
            </a:extLst>
          </p:cNvPr>
          <p:cNvSpPr>
            <a:spLocks noGrp="1"/>
          </p:cNvSpPr>
          <p:nvPr>
            <p:ph type="title"/>
          </p:nvPr>
        </p:nvSpPr>
        <p:spPr>
          <a:xfrm>
            <a:off x="839788" y="365125"/>
            <a:ext cx="9744129"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DE8CEB35-C87F-1C22-6D7F-8DA6F94EDD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6A92D84A-7D06-A3FB-154E-E4C3E1B1CD7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ext Placeholder 4">
            <a:extLst>
              <a:ext uri="{FF2B5EF4-FFF2-40B4-BE49-F238E27FC236}">
                <a16:creationId xmlns:a16="http://schemas.microsoft.com/office/drawing/2014/main" id="{D0E55298-237B-1792-C112-787C67E326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64181CA-95C2-A790-8884-8B58CFD83C2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Tree>
    <p:extLst>
      <p:ext uri="{BB962C8B-B14F-4D97-AF65-F5344CB8AC3E}">
        <p14:creationId xmlns:p14="http://schemas.microsoft.com/office/powerpoint/2010/main" val="3789048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2A46D-B159-C883-AD46-0D916A38D1FD}"/>
              </a:ext>
            </a:extLst>
          </p:cNvPr>
          <p:cNvSpPr>
            <a:spLocks noGrp="1"/>
          </p:cNvSpPr>
          <p:nvPr>
            <p:ph type="title"/>
          </p:nvPr>
        </p:nvSpPr>
        <p:spPr>
          <a:xfrm>
            <a:off x="838200" y="365125"/>
            <a:ext cx="9346324"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Content Placeholder 2">
            <a:extLst>
              <a:ext uri="{FF2B5EF4-FFF2-40B4-BE49-F238E27FC236}">
                <a16:creationId xmlns:a16="http://schemas.microsoft.com/office/drawing/2014/main" id="{A90AC7C9-B2E6-DDC3-3AF7-FF3961E0E118}"/>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34683543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8931A-0A6A-084F-BFDF-BB574E4C0C13}"/>
              </a:ext>
            </a:extLst>
          </p:cNvPr>
          <p:cNvSpPr>
            <a:spLocks noGrp="1"/>
          </p:cNvSpPr>
          <p:nvPr>
            <p:ph type="title"/>
          </p:nvPr>
        </p:nvSpPr>
        <p:spPr>
          <a:xfrm>
            <a:off x="838200" y="365125"/>
            <a:ext cx="9293772"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Content Placeholder 2">
            <a:extLst>
              <a:ext uri="{FF2B5EF4-FFF2-40B4-BE49-F238E27FC236}">
                <a16:creationId xmlns:a16="http://schemas.microsoft.com/office/drawing/2014/main" id="{C7B43C5C-F199-CE1C-D7A2-DFB93DB48BC8}"/>
              </a:ext>
            </a:extLst>
          </p:cNvPr>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4" name="Content Placeholder 3">
            <a:extLst>
              <a:ext uri="{FF2B5EF4-FFF2-40B4-BE49-F238E27FC236}">
                <a16:creationId xmlns:a16="http://schemas.microsoft.com/office/drawing/2014/main" id="{E9C591D0-A047-B584-00EF-2A477B8971D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Tree>
    <p:extLst>
      <p:ext uri="{BB962C8B-B14F-4D97-AF65-F5344CB8AC3E}">
        <p14:creationId xmlns:p14="http://schemas.microsoft.com/office/powerpoint/2010/main" val="2160037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A3EB6-642A-4E09-BDDF-E4456F845189}"/>
              </a:ext>
            </a:extLst>
          </p:cNvPr>
          <p:cNvSpPr>
            <a:spLocks noGrp="1"/>
          </p:cNvSpPr>
          <p:nvPr>
            <p:ph type="title"/>
          </p:nvPr>
        </p:nvSpPr>
        <p:spPr>
          <a:xfrm>
            <a:off x="839788" y="365125"/>
            <a:ext cx="9197591"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DE8CEB35-C87F-1C22-6D7F-8DA6F94EDD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6A92D84A-7D06-A3FB-154E-E4C3E1B1CD7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ext Placeholder 4">
            <a:extLst>
              <a:ext uri="{FF2B5EF4-FFF2-40B4-BE49-F238E27FC236}">
                <a16:creationId xmlns:a16="http://schemas.microsoft.com/office/drawing/2014/main" id="{D0E55298-237B-1792-C112-787C67E326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64181CA-95C2-A790-8884-8B58CFD83C2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Tree>
    <p:extLst>
      <p:ext uri="{BB962C8B-B14F-4D97-AF65-F5344CB8AC3E}">
        <p14:creationId xmlns:p14="http://schemas.microsoft.com/office/powerpoint/2010/main" val="731061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2A46D-B159-C883-AD46-0D916A38D1FD}"/>
              </a:ext>
            </a:extLst>
          </p:cNvPr>
          <p:cNvSpPr>
            <a:spLocks noGrp="1"/>
          </p:cNvSpPr>
          <p:nvPr>
            <p:ph type="title"/>
          </p:nvPr>
        </p:nvSpPr>
        <p:spPr>
          <a:xfrm>
            <a:off x="838200" y="365125"/>
            <a:ext cx="5918735"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Content Placeholder 2">
            <a:extLst>
              <a:ext uri="{FF2B5EF4-FFF2-40B4-BE49-F238E27FC236}">
                <a16:creationId xmlns:a16="http://schemas.microsoft.com/office/drawing/2014/main" id="{A90AC7C9-B2E6-DDC3-3AF7-FF3961E0E118}"/>
              </a:ext>
            </a:extLst>
          </p:cNvPr>
          <p:cNvSpPr>
            <a:spLocks noGrp="1"/>
          </p:cNvSpPr>
          <p:nvPr>
            <p:ph idx="1"/>
          </p:nvPr>
        </p:nvSpPr>
        <p:spPr>
          <a:xfrm>
            <a:off x="838200" y="1825625"/>
            <a:ext cx="5918735"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7" name="Picture Placeholder 5">
            <a:extLst>
              <a:ext uri="{FF2B5EF4-FFF2-40B4-BE49-F238E27FC236}">
                <a16:creationId xmlns:a16="http://schemas.microsoft.com/office/drawing/2014/main" id="{332C557A-2752-511F-50F4-86FF6114EF44}"/>
              </a:ext>
            </a:extLst>
          </p:cNvPr>
          <p:cNvSpPr>
            <a:spLocks noGrp="1"/>
          </p:cNvSpPr>
          <p:nvPr>
            <p:ph type="pic" sz="quarter" idx="10"/>
          </p:nvPr>
        </p:nvSpPr>
        <p:spPr>
          <a:xfrm>
            <a:off x="7300913" y="-869"/>
            <a:ext cx="4887912" cy="6622083"/>
          </a:xfrm>
          <a:custGeom>
            <a:avLst/>
            <a:gdLst>
              <a:gd name="connsiteX0" fmla="*/ 0 w 4891087"/>
              <a:gd name="connsiteY0" fmla="*/ 0 h 6604001"/>
              <a:gd name="connsiteX1" fmla="*/ 4891087 w 4891087"/>
              <a:gd name="connsiteY1" fmla="*/ 0 h 6604001"/>
              <a:gd name="connsiteX2" fmla="*/ 4891087 w 4891087"/>
              <a:gd name="connsiteY2" fmla="*/ 6604001 h 6604001"/>
              <a:gd name="connsiteX3" fmla="*/ 0 w 4891087"/>
              <a:gd name="connsiteY3" fmla="*/ 6604001 h 6604001"/>
              <a:gd name="connsiteX4" fmla="*/ 0 w 4891087"/>
              <a:gd name="connsiteY4" fmla="*/ 0 h 6604001"/>
              <a:gd name="connsiteX0" fmla="*/ 0 w 4891087"/>
              <a:gd name="connsiteY0" fmla="*/ 0 h 6604001"/>
              <a:gd name="connsiteX1" fmla="*/ 4891087 w 4891087"/>
              <a:gd name="connsiteY1" fmla="*/ 0 h 6604001"/>
              <a:gd name="connsiteX2" fmla="*/ 4891087 w 4891087"/>
              <a:gd name="connsiteY2" fmla="*/ 5935607 h 6604001"/>
              <a:gd name="connsiteX3" fmla="*/ 0 w 4891087"/>
              <a:gd name="connsiteY3" fmla="*/ 6604001 h 6604001"/>
              <a:gd name="connsiteX4" fmla="*/ 0 w 4891087"/>
              <a:gd name="connsiteY4" fmla="*/ 0 h 6604001"/>
              <a:gd name="connsiteX0" fmla="*/ 0 w 4891087"/>
              <a:gd name="connsiteY0" fmla="*/ 0 h 6604001"/>
              <a:gd name="connsiteX1" fmla="*/ 4891087 w 4891087"/>
              <a:gd name="connsiteY1" fmla="*/ 0 h 6604001"/>
              <a:gd name="connsiteX2" fmla="*/ 4891087 w 4891087"/>
              <a:gd name="connsiteY2" fmla="*/ 5935607 h 6604001"/>
              <a:gd name="connsiteX3" fmla="*/ 0 w 4891087"/>
              <a:gd name="connsiteY3" fmla="*/ 6604001 h 6604001"/>
              <a:gd name="connsiteX4" fmla="*/ 0 w 4891087"/>
              <a:gd name="connsiteY4" fmla="*/ 0 h 6604001"/>
              <a:gd name="connsiteX0" fmla="*/ 0 w 4891087"/>
              <a:gd name="connsiteY0" fmla="*/ 0 h 6693930"/>
              <a:gd name="connsiteX1" fmla="*/ 4891087 w 4891087"/>
              <a:gd name="connsiteY1" fmla="*/ 0 h 6693930"/>
              <a:gd name="connsiteX2" fmla="*/ 4891087 w 4891087"/>
              <a:gd name="connsiteY2" fmla="*/ 5935607 h 6693930"/>
              <a:gd name="connsiteX3" fmla="*/ 0 w 4891087"/>
              <a:gd name="connsiteY3" fmla="*/ 6604001 h 6693930"/>
              <a:gd name="connsiteX4" fmla="*/ 0 w 4891087"/>
              <a:gd name="connsiteY4" fmla="*/ 0 h 6693930"/>
              <a:gd name="connsiteX0" fmla="*/ 0 w 4891087"/>
              <a:gd name="connsiteY0" fmla="*/ 0 h 6622214"/>
              <a:gd name="connsiteX1" fmla="*/ 4891087 w 4891087"/>
              <a:gd name="connsiteY1" fmla="*/ 0 h 6622214"/>
              <a:gd name="connsiteX2" fmla="*/ 4891087 w 4891087"/>
              <a:gd name="connsiteY2" fmla="*/ 5935607 h 6622214"/>
              <a:gd name="connsiteX3" fmla="*/ 0 w 4891087"/>
              <a:gd name="connsiteY3" fmla="*/ 6604001 h 6622214"/>
              <a:gd name="connsiteX4" fmla="*/ 0 w 4891087"/>
              <a:gd name="connsiteY4" fmla="*/ 0 h 6622214"/>
              <a:gd name="connsiteX0" fmla="*/ 0 w 4891087"/>
              <a:gd name="connsiteY0" fmla="*/ 0 h 6620167"/>
              <a:gd name="connsiteX1" fmla="*/ 4891087 w 4891087"/>
              <a:gd name="connsiteY1" fmla="*/ 0 h 6620167"/>
              <a:gd name="connsiteX2" fmla="*/ 4891087 w 4891087"/>
              <a:gd name="connsiteY2" fmla="*/ 5935607 h 6620167"/>
              <a:gd name="connsiteX3" fmla="*/ 0 w 4891087"/>
              <a:gd name="connsiteY3" fmla="*/ 6604001 h 6620167"/>
              <a:gd name="connsiteX4" fmla="*/ 0 w 4891087"/>
              <a:gd name="connsiteY4" fmla="*/ 0 h 6620167"/>
              <a:gd name="connsiteX0" fmla="*/ 0 w 4891087"/>
              <a:gd name="connsiteY0" fmla="*/ 0 h 6618647"/>
              <a:gd name="connsiteX1" fmla="*/ 4891087 w 4891087"/>
              <a:gd name="connsiteY1" fmla="*/ 0 h 6618647"/>
              <a:gd name="connsiteX2" fmla="*/ 4891087 w 4891087"/>
              <a:gd name="connsiteY2" fmla="*/ 5935607 h 6618647"/>
              <a:gd name="connsiteX3" fmla="*/ 0 w 4891087"/>
              <a:gd name="connsiteY3" fmla="*/ 6604001 h 6618647"/>
              <a:gd name="connsiteX4" fmla="*/ 0 w 4891087"/>
              <a:gd name="connsiteY4" fmla="*/ 0 h 6618647"/>
              <a:gd name="connsiteX0" fmla="*/ 0 w 4891087"/>
              <a:gd name="connsiteY0" fmla="*/ 0 h 6616515"/>
              <a:gd name="connsiteX1" fmla="*/ 4891087 w 4891087"/>
              <a:gd name="connsiteY1" fmla="*/ 0 h 6616515"/>
              <a:gd name="connsiteX2" fmla="*/ 4887637 w 4891087"/>
              <a:gd name="connsiteY2" fmla="*/ 5925255 h 6616515"/>
              <a:gd name="connsiteX3" fmla="*/ 0 w 4891087"/>
              <a:gd name="connsiteY3" fmla="*/ 6604001 h 6616515"/>
              <a:gd name="connsiteX4" fmla="*/ 0 w 4891087"/>
              <a:gd name="connsiteY4" fmla="*/ 0 h 6616515"/>
              <a:gd name="connsiteX0" fmla="*/ 0 w 4891087"/>
              <a:gd name="connsiteY0" fmla="*/ 0 h 6620335"/>
              <a:gd name="connsiteX1" fmla="*/ 4891087 w 4891087"/>
              <a:gd name="connsiteY1" fmla="*/ 0 h 6620335"/>
              <a:gd name="connsiteX2" fmla="*/ 4887637 w 4891087"/>
              <a:gd name="connsiteY2" fmla="*/ 5925255 h 6620335"/>
              <a:gd name="connsiteX3" fmla="*/ 0 w 4891087"/>
              <a:gd name="connsiteY3" fmla="*/ 6604001 h 6620335"/>
              <a:gd name="connsiteX4" fmla="*/ 0 w 4891087"/>
              <a:gd name="connsiteY4" fmla="*/ 0 h 6620335"/>
              <a:gd name="connsiteX0" fmla="*/ 0 w 4891087"/>
              <a:gd name="connsiteY0" fmla="*/ 0 h 6617124"/>
              <a:gd name="connsiteX1" fmla="*/ 4891087 w 4891087"/>
              <a:gd name="connsiteY1" fmla="*/ 0 h 6617124"/>
              <a:gd name="connsiteX2" fmla="*/ 4887637 w 4891087"/>
              <a:gd name="connsiteY2" fmla="*/ 5925255 h 6617124"/>
              <a:gd name="connsiteX3" fmla="*/ 0 w 4891087"/>
              <a:gd name="connsiteY3" fmla="*/ 6604001 h 6617124"/>
              <a:gd name="connsiteX4" fmla="*/ 0 w 4891087"/>
              <a:gd name="connsiteY4" fmla="*/ 0 h 6617124"/>
              <a:gd name="connsiteX0" fmla="*/ 0 w 4891087"/>
              <a:gd name="connsiteY0" fmla="*/ 0 h 6614343"/>
              <a:gd name="connsiteX1" fmla="*/ 4891087 w 4891087"/>
              <a:gd name="connsiteY1" fmla="*/ 0 h 6614343"/>
              <a:gd name="connsiteX2" fmla="*/ 4887637 w 4891087"/>
              <a:gd name="connsiteY2" fmla="*/ 5925255 h 6614343"/>
              <a:gd name="connsiteX3" fmla="*/ 0 w 4891087"/>
              <a:gd name="connsiteY3" fmla="*/ 6604001 h 6614343"/>
              <a:gd name="connsiteX4" fmla="*/ 0 w 4891087"/>
              <a:gd name="connsiteY4" fmla="*/ 0 h 6614343"/>
              <a:gd name="connsiteX0" fmla="*/ 0 w 4891087"/>
              <a:gd name="connsiteY0" fmla="*/ 0 h 6615733"/>
              <a:gd name="connsiteX1" fmla="*/ 4891087 w 4891087"/>
              <a:gd name="connsiteY1" fmla="*/ 0 h 6615733"/>
              <a:gd name="connsiteX2" fmla="*/ 4887637 w 4891087"/>
              <a:gd name="connsiteY2" fmla="*/ 5925255 h 6615733"/>
              <a:gd name="connsiteX3" fmla="*/ 0 w 4891087"/>
              <a:gd name="connsiteY3" fmla="*/ 6604001 h 6615733"/>
              <a:gd name="connsiteX4" fmla="*/ 0 w 4891087"/>
              <a:gd name="connsiteY4" fmla="*/ 0 h 6615733"/>
              <a:gd name="connsiteX0" fmla="*/ 0 w 4891087"/>
              <a:gd name="connsiteY0" fmla="*/ 0 h 6622083"/>
              <a:gd name="connsiteX1" fmla="*/ 4891087 w 4891087"/>
              <a:gd name="connsiteY1" fmla="*/ 6350 h 6622083"/>
              <a:gd name="connsiteX2" fmla="*/ 4887637 w 4891087"/>
              <a:gd name="connsiteY2" fmla="*/ 5931605 h 6622083"/>
              <a:gd name="connsiteX3" fmla="*/ 0 w 4891087"/>
              <a:gd name="connsiteY3" fmla="*/ 6610351 h 6622083"/>
              <a:gd name="connsiteX4" fmla="*/ 0 w 4891087"/>
              <a:gd name="connsiteY4" fmla="*/ 0 h 6622083"/>
              <a:gd name="connsiteX0" fmla="*/ 0 w 4887912"/>
              <a:gd name="connsiteY0" fmla="*/ 0 h 6622083"/>
              <a:gd name="connsiteX1" fmla="*/ 4887912 w 4887912"/>
              <a:gd name="connsiteY1" fmla="*/ 0 h 6622083"/>
              <a:gd name="connsiteX2" fmla="*/ 4887637 w 4887912"/>
              <a:gd name="connsiteY2" fmla="*/ 5931605 h 6622083"/>
              <a:gd name="connsiteX3" fmla="*/ 0 w 4887912"/>
              <a:gd name="connsiteY3" fmla="*/ 6610351 h 6622083"/>
              <a:gd name="connsiteX4" fmla="*/ 0 w 4887912"/>
              <a:gd name="connsiteY4" fmla="*/ 0 h 6622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7912" h="6622083">
                <a:moveTo>
                  <a:pt x="0" y="0"/>
                </a:moveTo>
                <a:lnTo>
                  <a:pt x="4887912" y="0"/>
                </a:lnTo>
                <a:cubicBezTo>
                  <a:pt x="4887820" y="1977202"/>
                  <a:pt x="4887729" y="3954403"/>
                  <a:pt x="4887637" y="5931605"/>
                </a:cubicBezTo>
                <a:cubicBezTo>
                  <a:pt x="3778328" y="6784472"/>
                  <a:pt x="2621785" y="6603724"/>
                  <a:pt x="0" y="6610351"/>
                </a:cubicBezTo>
                <a:lnTo>
                  <a:pt x="0" y="0"/>
                </a:lnTo>
                <a:close/>
              </a:path>
            </a:pathLst>
          </a:custGeom>
        </p:spPr>
        <p:txBody>
          <a:bodyPr/>
          <a:lstStyle/>
          <a:p>
            <a:endParaRPr lang="en-NL"/>
          </a:p>
        </p:txBody>
      </p:sp>
    </p:spTree>
    <p:extLst>
      <p:ext uri="{BB962C8B-B14F-4D97-AF65-F5344CB8AC3E}">
        <p14:creationId xmlns:p14="http://schemas.microsoft.com/office/powerpoint/2010/main" val="1491754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8931A-0A6A-084F-BFDF-BB574E4C0C13}"/>
              </a:ext>
            </a:extLst>
          </p:cNvPr>
          <p:cNvSpPr>
            <a:spLocks noGrp="1"/>
          </p:cNvSpPr>
          <p:nvPr>
            <p:ph type="title"/>
          </p:nvPr>
        </p:nvSpPr>
        <p:spPr>
          <a:xfrm>
            <a:off x="838200" y="365125"/>
            <a:ext cx="5793606"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Content Placeholder 2">
            <a:extLst>
              <a:ext uri="{FF2B5EF4-FFF2-40B4-BE49-F238E27FC236}">
                <a16:creationId xmlns:a16="http://schemas.microsoft.com/office/drawing/2014/main" id="{C7B43C5C-F199-CE1C-D7A2-DFB93DB48BC8}"/>
              </a:ext>
            </a:extLst>
          </p:cNvPr>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8" name="Picture Placeholder 5">
            <a:extLst>
              <a:ext uri="{FF2B5EF4-FFF2-40B4-BE49-F238E27FC236}">
                <a16:creationId xmlns:a16="http://schemas.microsoft.com/office/drawing/2014/main" id="{DA448309-D98C-4E78-42D5-F925FF3B54B5}"/>
              </a:ext>
            </a:extLst>
          </p:cNvPr>
          <p:cNvSpPr>
            <a:spLocks noGrp="1"/>
          </p:cNvSpPr>
          <p:nvPr>
            <p:ph type="pic" sz="quarter" idx="10"/>
          </p:nvPr>
        </p:nvSpPr>
        <p:spPr>
          <a:xfrm>
            <a:off x="7300913" y="-869"/>
            <a:ext cx="4887912" cy="6622083"/>
          </a:xfrm>
          <a:custGeom>
            <a:avLst/>
            <a:gdLst>
              <a:gd name="connsiteX0" fmla="*/ 0 w 4891087"/>
              <a:gd name="connsiteY0" fmla="*/ 0 h 6604001"/>
              <a:gd name="connsiteX1" fmla="*/ 4891087 w 4891087"/>
              <a:gd name="connsiteY1" fmla="*/ 0 h 6604001"/>
              <a:gd name="connsiteX2" fmla="*/ 4891087 w 4891087"/>
              <a:gd name="connsiteY2" fmla="*/ 6604001 h 6604001"/>
              <a:gd name="connsiteX3" fmla="*/ 0 w 4891087"/>
              <a:gd name="connsiteY3" fmla="*/ 6604001 h 6604001"/>
              <a:gd name="connsiteX4" fmla="*/ 0 w 4891087"/>
              <a:gd name="connsiteY4" fmla="*/ 0 h 6604001"/>
              <a:gd name="connsiteX0" fmla="*/ 0 w 4891087"/>
              <a:gd name="connsiteY0" fmla="*/ 0 h 6604001"/>
              <a:gd name="connsiteX1" fmla="*/ 4891087 w 4891087"/>
              <a:gd name="connsiteY1" fmla="*/ 0 h 6604001"/>
              <a:gd name="connsiteX2" fmla="*/ 4891087 w 4891087"/>
              <a:gd name="connsiteY2" fmla="*/ 5935607 h 6604001"/>
              <a:gd name="connsiteX3" fmla="*/ 0 w 4891087"/>
              <a:gd name="connsiteY3" fmla="*/ 6604001 h 6604001"/>
              <a:gd name="connsiteX4" fmla="*/ 0 w 4891087"/>
              <a:gd name="connsiteY4" fmla="*/ 0 h 6604001"/>
              <a:gd name="connsiteX0" fmla="*/ 0 w 4891087"/>
              <a:gd name="connsiteY0" fmla="*/ 0 h 6604001"/>
              <a:gd name="connsiteX1" fmla="*/ 4891087 w 4891087"/>
              <a:gd name="connsiteY1" fmla="*/ 0 h 6604001"/>
              <a:gd name="connsiteX2" fmla="*/ 4891087 w 4891087"/>
              <a:gd name="connsiteY2" fmla="*/ 5935607 h 6604001"/>
              <a:gd name="connsiteX3" fmla="*/ 0 w 4891087"/>
              <a:gd name="connsiteY3" fmla="*/ 6604001 h 6604001"/>
              <a:gd name="connsiteX4" fmla="*/ 0 w 4891087"/>
              <a:gd name="connsiteY4" fmla="*/ 0 h 6604001"/>
              <a:gd name="connsiteX0" fmla="*/ 0 w 4891087"/>
              <a:gd name="connsiteY0" fmla="*/ 0 h 6693930"/>
              <a:gd name="connsiteX1" fmla="*/ 4891087 w 4891087"/>
              <a:gd name="connsiteY1" fmla="*/ 0 h 6693930"/>
              <a:gd name="connsiteX2" fmla="*/ 4891087 w 4891087"/>
              <a:gd name="connsiteY2" fmla="*/ 5935607 h 6693930"/>
              <a:gd name="connsiteX3" fmla="*/ 0 w 4891087"/>
              <a:gd name="connsiteY3" fmla="*/ 6604001 h 6693930"/>
              <a:gd name="connsiteX4" fmla="*/ 0 w 4891087"/>
              <a:gd name="connsiteY4" fmla="*/ 0 h 6693930"/>
              <a:gd name="connsiteX0" fmla="*/ 0 w 4891087"/>
              <a:gd name="connsiteY0" fmla="*/ 0 h 6622214"/>
              <a:gd name="connsiteX1" fmla="*/ 4891087 w 4891087"/>
              <a:gd name="connsiteY1" fmla="*/ 0 h 6622214"/>
              <a:gd name="connsiteX2" fmla="*/ 4891087 w 4891087"/>
              <a:gd name="connsiteY2" fmla="*/ 5935607 h 6622214"/>
              <a:gd name="connsiteX3" fmla="*/ 0 w 4891087"/>
              <a:gd name="connsiteY3" fmla="*/ 6604001 h 6622214"/>
              <a:gd name="connsiteX4" fmla="*/ 0 w 4891087"/>
              <a:gd name="connsiteY4" fmla="*/ 0 h 6622214"/>
              <a:gd name="connsiteX0" fmla="*/ 0 w 4891087"/>
              <a:gd name="connsiteY0" fmla="*/ 0 h 6620167"/>
              <a:gd name="connsiteX1" fmla="*/ 4891087 w 4891087"/>
              <a:gd name="connsiteY1" fmla="*/ 0 h 6620167"/>
              <a:gd name="connsiteX2" fmla="*/ 4891087 w 4891087"/>
              <a:gd name="connsiteY2" fmla="*/ 5935607 h 6620167"/>
              <a:gd name="connsiteX3" fmla="*/ 0 w 4891087"/>
              <a:gd name="connsiteY3" fmla="*/ 6604001 h 6620167"/>
              <a:gd name="connsiteX4" fmla="*/ 0 w 4891087"/>
              <a:gd name="connsiteY4" fmla="*/ 0 h 6620167"/>
              <a:gd name="connsiteX0" fmla="*/ 0 w 4891087"/>
              <a:gd name="connsiteY0" fmla="*/ 0 h 6618647"/>
              <a:gd name="connsiteX1" fmla="*/ 4891087 w 4891087"/>
              <a:gd name="connsiteY1" fmla="*/ 0 h 6618647"/>
              <a:gd name="connsiteX2" fmla="*/ 4891087 w 4891087"/>
              <a:gd name="connsiteY2" fmla="*/ 5935607 h 6618647"/>
              <a:gd name="connsiteX3" fmla="*/ 0 w 4891087"/>
              <a:gd name="connsiteY3" fmla="*/ 6604001 h 6618647"/>
              <a:gd name="connsiteX4" fmla="*/ 0 w 4891087"/>
              <a:gd name="connsiteY4" fmla="*/ 0 h 6618647"/>
              <a:gd name="connsiteX0" fmla="*/ 0 w 4891087"/>
              <a:gd name="connsiteY0" fmla="*/ 0 h 6616515"/>
              <a:gd name="connsiteX1" fmla="*/ 4891087 w 4891087"/>
              <a:gd name="connsiteY1" fmla="*/ 0 h 6616515"/>
              <a:gd name="connsiteX2" fmla="*/ 4887637 w 4891087"/>
              <a:gd name="connsiteY2" fmla="*/ 5925255 h 6616515"/>
              <a:gd name="connsiteX3" fmla="*/ 0 w 4891087"/>
              <a:gd name="connsiteY3" fmla="*/ 6604001 h 6616515"/>
              <a:gd name="connsiteX4" fmla="*/ 0 w 4891087"/>
              <a:gd name="connsiteY4" fmla="*/ 0 h 6616515"/>
              <a:gd name="connsiteX0" fmla="*/ 0 w 4891087"/>
              <a:gd name="connsiteY0" fmla="*/ 0 h 6620335"/>
              <a:gd name="connsiteX1" fmla="*/ 4891087 w 4891087"/>
              <a:gd name="connsiteY1" fmla="*/ 0 h 6620335"/>
              <a:gd name="connsiteX2" fmla="*/ 4887637 w 4891087"/>
              <a:gd name="connsiteY2" fmla="*/ 5925255 h 6620335"/>
              <a:gd name="connsiteX3" fmla="*/ 0 w 4891087"/>
              <a:gd name="connsiteY3" fmla="*/ 6604001 h 6620335"/>
              <a:gd name="connsiteX4" fmla="*/ 0 w 4891087"/>
              <a:gd name="connsiteY4" fmla="*/ 0 h 6620335"/>
              <a:gd name="connsiteX0" fmla="*/ 0 w 4891087"/>
              <a:gd name="connsiteY0" fmla="*/ 0 h 6617124"/>
              <a:gd name="connsiteX1" fmla="*/ 4891087 w 4891087"/>
              <a:gd name="connsiteY1" fmla="*/ 0 h 6617124"/>
              <a:gd name="connsiteX2" fmla="*/ 4887637 w 4891087"/>
              <a:gd name="connsiteY2" fmla="*/ 5925255 h 6617124"/>
              <a:gd name="connsiteX3" fmla="*/ 0 w 4891087"/>
              <a:gd name="connsiteY3" fmla="*/ 6604001 h 6617124"/>
              <a:gd name="connsiteX4" fmla="*/ 0 w 4891087"/>
              <a:gd name="connsiteY4" fmla="*/ 0 h 6617124"/>
              <a:gd name="connsiteX0" fmla="*/ 0 w 4891087"/>
              <a:gd name="connsiteY0" fmla="*/ 0 h 6614343"/>
              <a:gd name="connsiteX1" fmla="*/ 4891087 w 4891087"/>
              <a:gd name="connsiteY1" fmla="*/ 0 h 6614343"/>
              <a:gd name="connsiteX2" fmla="*/ 4887637 w 4891087"/>
              <a:gd name="connsiteY2" fmla="*/ 5925255 h 6614343"/>
              <a:gd name="connsiteX3" fmla="*/ 0 w 4891087"/>
              <a:gd name="connsiteY3" fmla="*/ 6604001 h 6614343"/>
              <a:gd name="connsiteX4" fmla="*/ 0 w 4891087"/>
              <a:gd name="connsiteY4" fmla="*/ 0 h 6614343"/>
              <a:gd name="connsiteX0" fmla="*/ 0 w 4891087"/>
              <a:gd name="connsiteY0" fmla="*/ 0 h 6615733"/>
              <a:gd name="connsiteX1" fmla="*/ 4891087 w 4891087"/>
              <a:gd name="connsiteY1" fmla="*/ 0 h 6615733"/>
              <a:gd name="connsiteX2" fmla="*/ 4887637 w 4891087"/>
              <a:gd name="connsiteY2" fmla="*/ 5925255 h 6615733"/>
              <a:gd name="connsiteX3" fmla="*/ 0 w 4891087"/>
              <a:gd name="connsiteY3" fmla="*/ 6604001 h 6615733"/>
              <a:gd name="connsiteX4" fmla="*/ 0 w 4891087"/>
              <a:gd name="connsiteY4" fmla="*/ 0 h 6615733"/>
              <a:gd name="connsiteX0" fmla="*/ 0 w 4891087"/>
              <a:gd name="connsiteY0" fmla="*/ 0 h 6622083"/>
              <a:gd name="connsiteX1" fmla="*/ 4891087 w 4891087"/>
              <a:gd name="connsiteY1" fmla="*/ 6350 h 6622083"/>
              <a:gd name="connsiteX2" fmla="*/ 4887637 w 4891087"/>
              <a:gd name="connsiteY2" fmla="*/ 5931605 h 6622083"/>
              <a:gd name="connsiteX3" fmla="*/ 0 w 4891087"/>
              <a:gd name="connsiteY3" fmla="*/ 6610351 h 6622083"/>
              <a:gd name="connsiteX4" fmla="*/ 0 w 4891087"/>
              <a:gd name="connsiteY4" fmla="*/ 0 h 6622083"/>
              <a:gd name="connsiteX0" fmla="*/ 0 w 4887912"/>
              <a:gd name="connsiteY0" fmla="*/ 0 h 6622083"/>
              <a:gd name="connsiteX1" fmla="*/ 4887912 w 4887912"/>
              <a:gd name="connsiteY1" fmla="*/ 0 h 6622083"/>
              <a:gd name="connsiteX2" fmla="*/ 4887637 w 4887912"/>
              <a:gd name="connsiteY2" fmla="*/ 5931605 h 6622083"/>
              <a:gd name="connsiteX3" fmla="*/ 0 w 4887912"/>
              <a:gd name="connsiteY3" fmla="*/ 6610351 h 6622083"/>
              <a:gd name="connsiteX4" fmla="*/ 0 w 4887912"/>
              <a:gd name="connsiteY4" fmla="*/ 0 h 6622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7912" h="6622083">
                <a:moveTo>
                  <a:pt x="0" y="0"/>
                </a:moveTo>
                <a:lnTo>
                  <a:pt x="4887912" y="0"/>
                </a:lnTo>
                <a:cubicBezTo>
                  <a:pt x="4887820" y="1977202"/>
                  <a:pt x="4887729" y="3954403"/>
                  <a:pt x="4887637" y="5931605"/>
                </a:cubicBezTo>
                <a:cubicBezTo>
                  <a:pt x="3778328" y="6784472"/>
                  <a:pt x="2621785" y="6603724"/>
                  <a:pt x="0" y="6610351"/>
                </a:cubicBezTo>
                <a:lnTo>
                  <a:pt x="0" y="0"/>
                </a:lnTo>
                <a:close/>
              </a:path>
            </a:pathLst>
          </a:custGeom>
        </p:spPr>
        <p:txBody>
          <a:bodyPr/>
          <a:lstStyle/>
          <a:p>
            <a:endParaRPr lang="en-NL"/>
          </a:p>
        </p:txBody>
      </p:sp>
    </p:spTree>
    <p:extLst>
      <p:ext uri="{BB962C8B-B14F-4D97-AF65-F5344CB8AC3E}">
        <p14:creationId xmlns:p14="http://schemas.microsoft.com/office/powerpoint/2010/main" val="355492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A3EB6-642A-4E09-BDDF-E4456F845189}"/>
              </a:ext>
            </a:extLst>
          </p:cNvPr>
          <p:cNvSpPr>
            <a:spLocks noGrp="1"/>
          </p:cNvSpPr>
          <p:nvPr>
            <p:ph type="title"/>
          </p:nvPr>
        </p:nvSpPr>
        <p:spPr>
          <a:xfrm>
            <a:off x="839789" y="365125"/>
            <a:ext cx="6003774"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DE8CEB35-C87F-1C22-6D7F-8DA6F94EDD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6A92D84A-7D06-A3FB-154E-E4C3E1B1CD7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8" name="Picture Placeholder 5">
            <a:extLst>
              <a:ext uri="{FF2B5EF4-FFF2-40B4-BE49-F238E27FC236}">
                <a16:creationId xmlns:a16="http://schemas.microsoft.com/office/drawing/2014/main" id="{63A7486E-2951-2E11-F553-BD924989FBF3}"/>
              </a:ext>
            </a:extLst>
          </p:cNvPr>
          <p:cNvSpPr>
            <a:spLocks noGrp="1"/>
          </p:cNvSpPr>
          <p:nvPr>
            <p:ph type="pic" sz="quarter" idx="10"/>
          </p:nvPr>
        </p:nvSpPr>
        <p:spPr>
          <a:xfrm>
            <a:off x="7300913" y="-869"/>
            <a:ext cx="4887912" cy="6622083"/>
          </a:xfrm>
          <a:custGeom>
            <a:avLst/>
            <a:gdLst>
              <a:gd name="connsiteX0" fmla="*/ 0 w 4891087"/>
              <a:gd name="connsiteY0" fmla="*/ 0 h 6604001"/>
              <a:gd name="connsiteX1" fmla="*/ 4891087 w 4891087"/>
              <a:gd name="connsiteY1" fmla="*/ 0 h 6604001"/>
              <a:gd name="connsiteX2" fmla="*/ 4891087 w 4891087"/>
              <a:gd name="connsiteY2" fmla="*/ 6604001 h 6604001"/>
              <a:gd name="connsiteX3" fmla="*/ 0 w 4891087"/>
              <a:gd name="connsiteY3" fmla="*/ 6604001 h 6604001"/>
              <a:gd name="connsiteX4" fmla="*/ 0 w 4891087"/>
              <a:gd name="connsiteY4" fmla="*/ 0 h 6604001"/>
              <a:gd name="connsiteX0" fmla="*/ 0 w 4891087"/>
              <a:gd name="connsiteY0" fmla="*/ 0 h 6604001"/>
              <a:gd name="connsiteX1" fmla="*/ 4891087 w 4891087"/>
              <a:gd name="connsiteY1" fmla="*/ 0 h 6604001"/>
              <a:gd name="connsiteX2" fmla="*/ 4891087 w 4891087"/>
              <a:gd name="connsiteY2" fmla="*/ 5935607 h 6604001"/>
              <a:gd name="connsiteX3" fmla="*/ 0 w 4891087"/>
              <a:gd name="connsiteY3" fmla="*/ 6604001 h 6604001"/>
              <a:gd name="connsiteX4" fmla="*/ 0 w 4891087"/>
              <a:gd name="connsiteY4" fmla="*/ 0 h 6604001"/>
              <a:gd name="connsiteX0" fmla="*/ 0 w 4891087"/>
              <a:gd name="connsiteY0" fmla="*/ 0 h 6604001"/>
              <a:gd name="connsiteX1" fmla="*/ 4891087 w 4891087"/>
              <a:gd name="connsiteY1" fmla="*/ 0 h 6604001"/>
              <a:gd name="connsiteX2" fmla="*/ 4891087 w 4891087"/>
              <a:gd name="connsiteY2" fmla="*/ 5935607 h 6604001"/>
              <a:gd name="connsiteX3" fmla="*/ 0 w 4891087"/>
              <a:gd name="connsiteY3" fmla="*/ 6604001 h 6604001"/>
              <a:gd name="connsiteX4" fmla="*/ 0 w 4891087"/>
              <a:gd name="connsiteY4" fmla="*/ 0 h 6604001"/>
              <a:gd name="connsiteX0" fmla="*/ 0 w 4891087"/>
              <a:gd name="connsiteY0" fmla="*/ 0 h 6693930"/>
              <a:gd name="connsiteX1" fmla="*/ 4891087 w 4891087"/>
              <a:gd name="connsiteY1" fmla="*/ 0 h 6693930"/>
              <a:gd name="connsiteX2" fmla="*/ 4891087 w 4891087"/>
              <a:gd name="connsiteY2" fmla="*/ 5935607 h 6693930"/>
              <a:gd name="connsiteX3" fmla="*/ 0 w 4891087"/>
              <a:gd name="connsiteY3" fmla="*/ 6604001 h 6693930"/>
              <a:gd name="connsiteX4" fmla="*/ 0 w 4891087"/>
              <a:gd name="connsiteY4" fmla="*/ 0 h 6693930"/>
              <a:gd name="connsiteX0" fmla="*/ 0 w 4891087"/>
              <a:gd name="connsiteY0" fmla="*/ 0 h 6622214"/>
              <a:gd name="connsiteX1" fmla="*/ 4891087 w 4891087"/>
              <a:gd name="connsiteY1" fmla="*/ 0 h 6622214"/>
              <a:gd name="connsiteX2" fmla="*/ 4891087 w 4891087"/>
              <a:gd name="connsiteY2" fmla="*/ 5935607 h 6622214"/>
              <a:gd name="connsiteX3" fmla="*/ 0 w 4891087"/>
              <a:gd name="connsiteY3" fmla="*/ 6604001 h 6622214"/>
              <a:gd name="connsiteX4" fmla="*/ 0 w 4891087"/>
              <a:gd name="connsiteY4" fmla="*/ 0 h 6622214"/>
              <a:gd name="connsiteX0" fmla="*/ 0 w 4891087"/>
              <a:gd name="connsiteY0" fmla="*/ 0 h 6620167"/>
              <a:gd name="connsiteX1" fmla="*/ 4891087 w 4891087"/>
              <a:gd name="connsiteY1" fmla="*/ 0 h 6620167"/>
              <a:gd name="connsiteX2" fmla="*/ 4891087 w 4891087"/>
              <a:gd name="connsiteY2" fmla="*/ 5935607 h 6620167"/>
              <a:gd name="connsiteX3" fmla="*/ 0 w 4891087"/>
              <a:gd name="connsiteY3" fmla="*/ 6604001 h 6620167"/>
              <a:gd name="connsiteX4" fmla="*/ 0 w 4891087"/>
              <a:gd name="connsiteY4" fmla="*/ 0 h 6620167"/>
              <a:gd name="connsiteX0" fmla="*/ 0 w 4891087"/>
              <a:gd name="connsiteY0" fmla="*/ 0 h 6618647"/>
              <a:gd name="connsiteX1" fmla="*/ 4891087 w 4891087"/>
              <a:gd name="connsiteY1" fmla="*/ 0 h 6618647"/>
              <a:gd name="connsiteX2" fmla="*/ 4891087 w 4891087"/>
              <a:gd name="connsiteY2" fmla="*/ 5935607 h 6618647"/>
              <a:gd name="connsiteX3" fmla="*/ 0 w 4891087"/>
              <a:gd name="connsiteY3" fmla="*/ 6604001 h 6618647"/>
              <a:gd name="connsiteX4" fmla="*/ 0 w 4891087"/>
              <a:gd name="connsiteY4" fmla="*/ 0 h 6618647"/>
              <a:gd name="connsiteX0" fmla="*/ 0 w 4891087"/>
              <a:gd name="connsiteY0" fmla="*/ 0 h 6616515"/>
              <a:gd name="connsiteX1" fmla="*/ 4891087 w 4891087"/>
              <a:gd name="connsiteY1" fmla="*/ 0 h 6616515"/>
              <a:gd name="connsiteX2" fmla="*/ 4887637 w 4891087"/>
              <a:gd name="connsiteY2" fmla="*/ 5925255 h 6616515"/>
              <a:gd name="connsiteX3" fmla="*/ 0 w 4891087"/>
              <a:gd name="connsiteY3" fmla="*/ 6604001 h 6616515"/>
              <a:gd name="connsiteX4" fmla="*/ 0 w 4891087"/>
              <a:gd name="connsiteY4" fmla="*/ 0 h 6616515"/>
              <a:gd name="connsiteX0" fmla="*/ 0 w 4891087"/>
              <a:gd name="connsiteY0" fmla="*/ 0 h 6620335"/>
              <a:gd name="connsiteX1" fmla="*/ 4891087 w 4891087"/>
              <a:gd name="connsiteY1" fmla="*/ 0 h 6620335"/>
              <a:gd name="connsiteX2" fmla="*/ 4887637 w 4891087"/>
              <a:gd name="connsiteY2" fmla="*/ 5925255 h 6620335"/>
              <a:gd name="connsiteX3" fmla="*/ 0 w 4891087"/>
              <a:gd name="connsiteY3" fmla="*/ 6604001 h 6620335"/>
              <a:gd name="connsiteX4" fmla="*/ 0 w 4891087"/>
              <a:gd name="connsiteY4" fmla="*/ 0 h 6620335"/>
              <a:gd name="connsiteX0" fmla="*/ 0 w 4891087"/>
              <a:gd name="connsiteY0" fmla="*/ 0 h 6617124"/>
              <a:gd name="connsiteX1" fmla="*/ 4891087 w 4891087"/>
              <a:gd name="connsiteY1" fmla="*/ 0 h 6617124"/>
              <a:gd name="connsiteX2" fmla="*/ 4887637 w 4891087"/>
              <a:gd name="connsiteY2" fmla="*/ 5925255 h 6617124"/>
              <a:gd name="connsiteX3" fmla="*/ 0 w 4891087"/>
              <a:gd name="connsiteY3" fmla="*/ 6604001 h 6617124"/>
              <a:gd name="connsiteX4" fmla="*/ 0 w 4891087"/>
              <a:gd name="connsiteY4" fmla="*/ 0 h 6617124"/>
              <a:gd name="connsiteX0" fmla="*/ 0 w 4891087"/>
              <a:gd name="connsiteY0" fmla="*/ 0 h 6614343"/>
              <a:gd name="connsiteX1" fmla="*/ 4891087 w 4891087"/>
              <a:gd name="connsiteY1" fmla="*/ 0 h 6614343"/>
              <a:gd name="connsiteX2" fmla="*/ 4887637 w 4891087"/>
              <a:gd name="connsiteY2" fmla="*/ 5925255 h 6614343"/>
              <a:gd name="connsiteX3" fmla="*/ 0 w 4891087"/>
              <a:gd name="connsiteY3" fmla="*/ 6604001 h 6614343"/>
              <a:gd name="connsiteX4" fmla="*/ 0 w 4891087"/>
              <a:gd name="connsiteY4" fmla="*/ 0 h 6614343"/>
              <a:gd name="connsiteX0" fmla="*/ 0 w 4891087"/>
              <a:gd name="connsiteY0" fmla="*/ 0 h 6615733"/>
              <a:gd name="connsiteX1" fmla="*/ 4891087 w 4891087"/>
              <a:gd name="connsiteY1" fmla="*/ 0 h 6615733"/>
              <a:gd name="connsiteX2" fmla="*/ 4887637 w 4891087"/>
              <a:gd name="connsiteY2" fmla="*/ 5925255 h 6615733"/>
              <a:gd name="connsiteX3" fmla="*/ 0 w 4891087"/>
              <a:gd name="connsiteY3" fmla="*/ 6604001 h 6615733"/>
              <a:gd name="connsiteX4" fmla="*/ 0 w 4891087"/>
              <a:gd name="connsiteY4" fmla="*/ 0 h 6615733"/>
              <a:gd name="connsiteX0" fmla="*/ 0 w 4891087"/>
              <a:gd name="connsiteY0" fmla="*/ 0 h 6622083"/>
              <a:gd name="connsiteX1" fmla="*/ 4891087 w 4891087"/>
              <a:gd name="connsiteY1" fmla="*/ 6350 h 6622083"/>
              <a:gd name="connsiteX2" fmla="*/ 4887637 w 4891087"/>
              <a:gd name="connsiteY2" fmla="*/ 5931605 h 6622083"/>
              <a:gd name="connsiteX3" fmla="*/ 0 w 4891087"/>
              <a:gd name="connsiteY3" fmla="*/ 6610351 h 6622083"/>
              <a:gd name="connsiteX4" fmla="*/ 0 w 4891087"/>
              <a:gd name="connsiteY4" fmla="*/ 0 h 6622083"/>
              <a:gd name="connsiteX0" fmla="*/ 0 w 4887912"/>
              <a:gd name="connsiteY0" fmla="*/ 0 h 6622083"/>
              <a:gd name="connsiteX1" fmla="*/ 4887912 w 4887912"/>
              <a:gd name="connsiteY1" fmla="*/ 0 h 6622083"/>
              <a:gd name="connsiteX2" fmla="*/ 4887637 w 4887912"/>
              <a:gd name="connsiteY2" fmla="*/ 5931605 h 6622083"/>
              <a:gd name="connsiteX3" fmla="*/ 0 w 4887912"/>
              <a:gd name="connsiteY3" fmla="*/ 6610351 h 6622083"/>
              <a:gd name="connsiteX4" fmla="*/ 0 w 4887912"/>
              <a:gd name="connsiteY4" fmla="*/ 0 h 6622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7912" h="6622083">
                <a:moveTo>
                  <a:pt x="0" y="0"/>
                </a:moveTo>
                <a:lnTo>
                  <a:pt x="4887912" y="0"/>
                </a:lnTo>
                <a:cubicBezTo>
                  <a:pt x="4887820" y="1977202"/>
                  <a:pt x="4887729" y="3954403"/>
                  <a:pt x="4887637" y="5931605"/>
                </a:cubicBezTo>
                <a:cubicBezTo>
                  <a:pt x="3778328" y="6784472"/>
                  <a:pt x="2621785" y="6603724"/>
                  <a:pt x="0" y="6610351"/>
                </a:cubicBezTo>
                <a:lnTo>
                  <a:pt x="0" y="0"/>
                </a:lnTo>
                <a:close/>
              </a:path>
            </a:pathLst>
          </a:custGeom>
        </p:spPr>
        <p:txBody>
          <a:bodyPr/>
          <a:lstStyle/>
          <a:p>
            <a:endParaRPr lang="en-NL"/>
          </a:p>
        </p:txBody>
      </p:sp>
    </p:spTree>
    <p:extLst>
      <p:ext uri="{BB962C8B-B14F-4D97-AF65-F5344CB8AC3E}">
        <p14:creationId xmlns:p14="http://schemas.microsoft.com/office/powerpoint/2010/main" val="2348802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2A46D-B159-C883-AD46-0D916A38D1FD}"/>
              </a:ext>
            </a:extLst>
          </p:cNvPr>
          <p:cNvSpPr>
            <a:spLocks noGrp="1"/>
          </p:cNvSpPr>
          <p:nvPr>
            <p:ph type="title"/>
          </p:nvPr>
        </p:nvSpPr>
        <p:spPr>
          <a:xfrm>
            <a:off x="838200" y="365125"/>
            <a:ext cx="5918735"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Content Placeholder 2">
            <a:extLst>
              <a:ext uri="{FF2B5EF4-FFF2-40B4-BE49-F238E27FC236}">
                <a16:creationId xmlns:a16="http://schemas.microsoft.com/office/drawing/2014/main" id="{A90AC7C9-B2E6-DDC3-3AF7-FF3961E0E118}"/>
              </a:ext>
            </a:extLst>
          </p:cNvPr>
          <p:cNvSpPr>
            <a:spLocks noGrp="1"/>
          </p:cNvSpPr>
          <p:nvPr>
            <p:ph idx="1"/>
          </p:nvPr>
        </p:nvSpPr>
        <p:spPr>
          <a:xfrm>
            <a:off x="838200" y="1825625"/>
            <a:ext cx="5918735"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7" name="Picture Placeholder 5">
            <a:extLst>
              <a:ext uri="{FF2B5EF4-FFF2-40B4-BE49-F238E27FC236}">
                <a16:creationId xmlns:a16="http://schemas.microsoft.com/office/drawing/2014/main" id="{A375CACF-F1C8-5460-95E6-D23BA5B2D84A}"/>
              </a:ext>
            </a:extLst>
          </p:cNvPr>
          <p:cNvSpPr>
            <a:spLocks noGrp="1"/>
          </p:cNvSpPr>
          <p:nvPr>
            <p:ph type="pic" sz="quarter" idx="10"/>
          </p:nvPr>
        </p:nvSpPr>
        <p:spPr>
          <a:xfrm>
            <a:off x="7300913" y="-869"/>
            <a:ext cx="4887912" cy="6622083"/>
          </a:xfrm>
          <a:custGeom>
            <a:avLst/>
            <a:gdLst>
              <a:gd name="connsiteX0" fmla="*/ 0 w 4891087"/>
              <a:gd name="connsiteY0" fmla="*/ 0 h 6604001"/>
              <a:gd name="connsiteX1" fmla="*/ 4891087 w 4891087"/>
              <a:gd name="connsiteY1" fmla="*/ 0 h 6604001"/>
              <a:gd name="connsiteX2" fmla="*/ 4891087 w 4891087"/>
              <a:gd name="connsiteY2" fmla="*/ 6604001 h 6604001"/>
              <a:gd name="connsiteX3" fmla="*/ 0 w 4891087"/>
              <a:gd name="connsiteY3" fmla="*/ 6604001 h 6604001"/>
              <a:gd name="connsiteX4" fmla="*/ 0 w 4891087"/>
              <a:gd name="connsiteY4" fmla="*/ 0 h 6604001"/>
              <a:gd name="connsiteX0" fmla="*/ 0 w 4891087"/>
              <a:gd name="connsiteY0" fmla="*/ 0 h 6604001"/>
              <a:gd name="connsiteX1" fmla="*/ 4891087 w 4891087"/>
              <a:gd name="connsiteY1" fmla="*/ 0 h 6604001"/>
              <a:gd name="connsiteX2" fmla="*/ 4891087 w 4891087"/>
              <a:gd name="connsiteY2" fmla="*/ 5935607 h 6604001"/>
              <a:gd name="connsiteX3" fmla="*/ 0 w 4891087"/>
              <a:gd name="connsiteY3" fmla="*/ 6604001 h 6604001"/>
              <a:gd name="connsiteX4" fmla="*/ 0 w 4891087"/>
              <a:gd name="connsiteY4" fmla="*/ 0 h 6604001"/>
              <a:gd name="connsiteX0" fmla="*/ 0 w 4891087"/>
              <a:gd name="connsiteY0" fmla="*/ 0 h 6604001"/>
              <a:gd name="connsiteX1" fmla="*/ 4891087 w 4891087"/>
              <a:gd name="connsiteY1" fmla="*/ 0 h 6604001"/>
              <a:gd name="connsiteX2" fmla="*/ 4891087 w 4891087"/>
              <a:gd name="connsiteY2" fmla="*/ 5935607 h 6604001"/>
              <a:gd name="connsiteX3" fmla="*/ 0 w 4891087"/>
              <a:gd name="connsiteY3" fmla="*/ 6604001 h 6604001"/>
              <a:gd name="connsiteX4" fmla="*/ 0 w 4891087"/>
              <a:gd name="connsiteY4" fmla="*/ 0 h 6604001"/>
              <a:gd name="connsiteX0" fmla="*/ 0 w 4891087"/>
              <a:gd name="connsiteY0" fmla="*/ 0 h 6693930"/>
              <a:gd name="connsiteX1" fmla="*/ 4891087 w 4891087"/>
              <a:gd name="connsiteY1" fmla="*/ 0 h 6693930"/>
              <a:gd name="connsiteX2" fmla="*/ 4891087 w 4891087"/>
              <a:gd name="connsiteY2" fmla="*/ 5935607 h 6693930"/>
              <a:gd name="connsiteX3" fmla="*/ 0 w 4891087"/>
              <a:gd name="connsiteY3" fmla="*/ 6604001 h 6693930"/>
              <a:gd name="connsiteX4" fmla="*/ 0 w 4891087"/>
              <a:gd name="connsiteY4" fmla="*/ 0 h 6693930"/>
              <a:gd name="connsiteX0" fmla="*/ 0 w 4891087"/>
              <a:gd name="connsiteY0" fmla="*/ 0 h 6622214"/>
              <a:gd name="connsiteX1" fmla="*/ 4891087 w 4891087"/>
              <a:gd name="connsiteY1" fmla="*/ 0 h 6622214"/>
              <a:gd name="connsiteX2" fmla="*/ 4891087 w 4891087"/>
              <a:gd name="connsiteY2" fmla="*/ 5935607 h 6622214"/>
              <a:gd name="connsiteX3" fmla="*/ 0 w 4891087"/>
              <a:gd name="connsiteY3" fmla="*/ 6604001 h 6622214"/>
              <a:gd name="connsiteX4" fmla="*/ 0 w 4891087"/>
              <a:gd name="connsiteY4" fmla="*/ 0 h 6622214"/>
              <a:gd name="connsiteX0" fmla="*/ 0 w 4891087"/>
              <a:gd name="connsiteY0" fmla="*/ 0 h 6620167"/>
              <a:gd name="connsiteX1" fmla="*/ 4891087 w 4891087"/>
              <a:gd name="connsiteY1" fmla="*/ 0 h 6620167"/>
              <a:gd name="connsiteX2" fmla="*/ 4891087 w 4891087"/>
              <a:gd name="connsiteY2" fmla="*/ 5935607 h 6620167"/>
              <a:gd name="connsiteX3" fmla="*/ 0 w 4891087"/>
              <a:gd name="connsiteY3" fmla="*/ 6604001 h 6620167"/>
              <a:gd name="connsiteX4" fmla="*/ 0 w 4891087"/>
              <a:gd name="connsiteY4" fmla="*/ 0 h 6620167"/>
              <a:gd name="connsiteX0" fmla="*/ 0 w 4891087"/>
              <a:gd name="connsiteY0" fmla="*/ 0 h 6618647"/>
              <a:gd name="connsiteX1" fmla="*/ 4891087 w 4891087"/>
              <a:gd name="connsiteY1" fmla="*/ 0 h 6618647"/>
              <a:gd name="connsiteX2" fmla="*/ 4891087 w 4891087"/>
              <a:gd name="connsiteY2" fmla="*/ 5935607 h 6618647"/>
              <a:gd name="connsiteX3" fmla="*/ 0 w 4891087"/>
              <a:gd name="connsiteY3" fmla="*/ 6604001 h 6618647"/>
              <a:gd name="connsiteX4" fmla="*/ 0 w 4891087"/>
              <a:gd name="connsiteY4" fmla="*/ 0 h 6618647"/>
              <a:gd name="connsiteX0" fmla="*/ 0 w 4891087"/>
              <a:gd name="connsiteY0" fmla="*/ 0 h 6616515"/>
              <a:gd name="connsiteX1" fmla="*/ 4891087 w 4891087"/>
              <a:gd name="connsiteY1" fmla="*/ 0 h 6616515"/>
              <a:gd name="connsiteX2" fmla="*/ 4887637 w 4891087"/>
              <a:gd name="connsiteY2" fmla="*/ 5925255 h 6616515"/>
              <a:gd name="connsiteX3" fmla="*/ 0 w 4891087"/>
              <a:gd name="connsiteY3" fmla="*/ 6604001 h 6616515"/>
              <a:gd name="connsiteX4" fmla="*/ 0 w 4891087"/>
              <a:gd name="connsiteY4" fmla="*/ 0 h 6616515"/>
              <a:gd name="connsiteX0" fmla="*/ 0 w 4891087"/>
              <a:gd name="connsiteY0" fmla="*/ 0 h 6620335"/>
              <a:gd name="connsiteX1" fmla="*/ 4891087 w 4891087"/>
              <a:gd name="connsiteY1" fmla="*/ 0 h 6620335"/>
              <a:gd name="connsiteX2" fmla="*/ 4887637 w 4891087"/>
              <a:gd name="connsiteY2" fmla="*/ 5925255 h 6620335"/>
              <a:gd name="connsiteX3" fmla="*/ 0 w 4891087"/>
              <a:gd name="connsiteY3" fmla="*/ 6604001 h 6620335"/>
              <a:gd name="connsiteX4" fmla="*/ 0 w 4891087"/>
              <a:gd name="connsiteY4" fmla="*/ 0 h 6620335"/>
              <a:gd name="connsiteX0" fmla="*/ 0 w 4891087"/>
              <a:gd name="connsiteY0" fmla="*/ 0 h 6617124"/>
              <a:gd name="connsiteX1" fmla="*/ 4891087 w 4891087"/>
              <a:gd name="connsiteY1" fmla="*/ 0 h 6617124"/>
              <a:gd name="connsiteX2" fmla="*/ 4887637 w 4891087"/>
              <a:gd name="connsiteY2" fmla="*/ 5925255 h 6617124"/>
              <a:gd name="connsiteX3" fmla="*/ 0 w 4891087"/>
              <a:gd name="connsiteY3" fmla="*/ 6604001 h 6617124"/>
              <a:gd name="connsiteX4" fmla="*/ 0 w 4891087"/>
              <a:gd name="connsiteY4" fmla="*/ 0 h 6617124"/>
              <a:gd name="connsiteX0" fmla="*/ 0 w 4891087"/>
              <a:gd name="connsiteY0" fmla="*/ 0 h 6614343"/>
              <a:gd name="connsiteX1" fmla="*/ 4891087 w 4891087"/>
              <a:gd name="connsiteY1" fmla="*/ 0 h 6614343"/>
              <a:gd name="connsiteX2" fmla="*/ 4887637 w 4891087"/>
              <a:gd name="connsiteY2" fmla="*/ 5925255 h 6614343"/>
              <a:gd name="connsiteX3" fmla="*/ 0 w 4891087"/>
              <a:gd name="connsiteY3" fmla="*/ 6604001 h 6614343"/>
              <a:gd name="connsiteX4" fmla="*/ 0 w 4891087"/>
              <a:gd name="connsiteY4" fmla="*/ 0 h 6614343"/>
              <a:gd name="connsiteX0" fmla="*/ 0 w 4891087"/>
              <a:gd name="connsiteY0" fmla="*/ 0 h 6615733"/>
              <a:gd name="connsiteX1" fmla="*/ 4891087 w 4891087"/>
              <a:gd name="connsiteY1" fmla="*/ 0 h 6615733"/>
              <a:gd name="connsiteX2" fmla="*/ 4887637 w 4891087"/>
              <a:gd name="connsiteY2" fmla="*/ 5925255 h 6615733"/>
              <a:gd name="connsiteX3" fmla="*/ 0 w 4891087"/>
              <a:gd name="connsiteY3" fmla="*/ 6604001 h 6615733"/>
              <a:gd name="connsiteX4" fmla="*/ 0 w 4891087"/>
              <a:gd name="connsiteY4" fmla="*/ 0 h 6615733"/>
              <a:gd name="connsiteX0" fmla="*/ 0 w 4891087"/>
              <a:gd name="connsiteY0" fmla="*/ 0 h 6622083"/>
              <a:gd name="connsiteX1" fmla="*/ 4891087 w 4891087"/>
              <a:gd name="connsiteY1" fmla="*/ 6350 h 6622083"/>
              <a:gd name="connsiteX2" fmla="*/ 4887637 w 4891087"/>
              <a:gd name="connsiteY2" fmla="*/ 5931605 h 6622083"/>
              <a:gd name="connsiteX3" fmla="*/ 0 w 4891087"/>
              <a:gd name="connsiteY3" fmla="*/ 6610351 h 6622083"/>
              <a:gd name="connsiteX4" fmla="*/ 0 w 4891087"/>
              <a:gd name="connsiteY4" fmla="*/ 0 h 6622083"/>
              <a:gd name="connsiteX0" fmla="*/ 0 w 4887912"/>
              <a:gd name="connsiteY0" fmla="*/ 0 h 6622083"/>
              <a:gd name="connsiteX1" fmla="*/ 4887912 w 4887912"/>
              <a:gd name="connsiteY1" fmla="*/ 0 h 6622083"/>
              <a:gd name="connsiteX2" fmla="*/ 4887637 w 4887912"/>
              <a:gd name="connsiteY2" fmla="*/ 5931605 h 6622083"/>
              <a:gd name="connsiteX3" fmla="*/ 0 w 4887912"/>
              <a:gd name="connsiteY3" fmla="*/ 6610351 h 6622083"/>
              <a:gd name="connsiteX4" fmla="*/ 0 w 4887912"/>
              <a:gd name="connsiteY4" fmla="*/ 0 h 6622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7912" h="6622083">
                <a:moveTo>
                  <a:pt x="0" y="0"/>
                </a:moveTo>
                <a:lnTo>
                  <a:pt x="4887912" y="0"/>
                </a:lnTo>
                <a:cubicBezTo>
                  <a:pt x="4887820" y="1977202"/>
                  <a:pt x="4887729" y="3954403"/>
                  <a:pt x="4887637" y="5931605"/>
                </a:cubicBezTo>
                <a:cubicBezTo>
                  <a:pt x="3778328" y="6784472"/>
                  <a:pt x="2621785" y="6603724"/>
                  <a:pt x="0" y="6610351"/>
                </a:cubicBezTo>
                <a:lnTo>
                  <a:pt x="0" y="0"/>
                </a:lnTo>
                <a:close/>
              </a:path>
            </a:pathLst>
          </a:custGeom>
        </p:spPr>
        <p:txBody>
          <a:bodyPr/>
          <a:lstStyle/>
          <a:p>
            <a:endParaRPr lang="en-NL"/>
          </a:p>
        </p:txBody>
      </p:sp>
    </p:spTree>
    <p:extLst>
      <p:ext uri="{BB962C8B-B14F-4D97-AF65-F5344CB8AC3E}">
        <p14:creationId xmlns:p14="http://schemas.microsoft.com/office/powerpoint/2010/main" val="3392730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6" name="Date Placeholder 10">
            <a:extLst>
              <a:ext uri="{FF2B5EF4-FFF2-40B4-BE49-F238E27FC236}">
                <a16:creationId xmlns:a16="http://schemas.microsoft.com/office/drawing/2014/main" id="{BBE33A8B-63A1-227C-287F-B3BEA92D3E86}"/>
              </a:ext>
            </a:extLst>
          </p:cNvPr>
          <p:cNvSpPr>
            <a:spLocks noGrp="1"/>
          </p:cNvSpPr>
          <p:nvPr>
            <p:ph type="dt" sz="half" idx="10"/>
          </p:nvPr>
        </p:nvSpPr>
        <p:spPr>
          <a:xfrm>
            <a:off x="536195" y="6018082"/>
            <a:ext cx="2743200" cy="365125"/>
          </a:xfrm>
        </p:spPr>
        <p:txBody>
          <a:bodyPr/>
          <a:lstStyle/>
          <a:p>
            <a:fld id="{BEBF2220-2A98-C649-8378-AFFC5C6E0B22}" type="datetimeFigureOut">
              <a:rPr lang="en-NL" smtClean="0"/>
              <a:t>05/22/2025</a:t>
            </a:fld>
            <a:endParaRPr lang="en-NL" dirty="0"/>
          </a:p>
        </p:txBody>
      </p:sp>
      <p:sp>
        <p:nvSpPr>
          <p:cNvPr id="8" name="Title 6">
            <a:extLst>
              <a:ext uri="{FF2B5EF4-FFF2-40B4-BE49-F238E27FC236}">
                <a16:creationId xmlns:a16="http://schemas.microsoft.com/office/drawing/2014/main" id="{B8ECA868-482E-B966-3162-202D795F416D}"/>
              </a:ext>
            </a:extLst>
          </p:cNvPr>
          <p:cNvSpPr>
            <a:spLocks noGrp="1"/>
          </p:cNvSpPr>
          <p:nvPr>
            <p:ph type="title"/>
          </p:nvPr>
        </p:nvSpPr>
        <p:spPr>
          <a:xfrm>
            <a:off x="536195" y="3656216"/>
            <a:ext cx="3549244" cy="2119808"/>
          </a:xfrm>
          <a:prstGeom prst="rect">
            <a:avLst/>
          </a:prstGeom>
        </p:spPr>
        <p:txBody>
          <a:bodyPr>
            <a:normAutofit/>
          </a:bodyPr>
          <a:lstStyle>
            <a:lvl1pPr>
              <a:defRPr sz="3200">
                <a:latin typeface="Arial Rounded MT Bold" panose="020F0704030504030204" pitchFamily="34" charset="77"/>
              </a:defRPr>
            </a:lvl1pPr>
          </a:lstStyle>
          <a:p>
            <a:r>
              <a:rPr lang="nl-NL"/>
              <a:t>Klik om stijl te bewerken</a:t>
            </a:r>
            <a:endParaRPr lang="en-NL" dirty="0"/>
          </a:p>
        </p:txBody>
      </p:sp>
      <p:pic>
        <p:nvPicPr>
          <p:cNvPr id="15" name="Picture 14">
            <a:extLst>
              <a:ext uri="{FF2B5EF4-FFF2-40B4-BE49-F238E27FC236}">
                <a16:creationId xmlns:a16="http://schemas.microsoft.com/office/drawing/2014/main" id="{34524252-0D1A-A8AF-0698-38B3BD073E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726900"/>
            <a:ext cx="12203032" cy="1161391"/>
          </a:xfrm>
          <a:prstGeom prst="rect">
            <a:avLst/>
          </a:prstGeom>
        </p:spPr>
      </p:pic>
      <p:sp>
        <p:nvSpPr>
          <p:cNvPr id="18" name="Picture Placeholder 12">
            <a:extLst>
              <a:ext uri="{FF2B5EF4-FFF2-40B4-BE49-F238E27FC236}">
                <a16:creationId xmlns:a16="http://schemas.microsoft.com/office/drawing/2014/main" id="{4864DA7D-22BA-0D35-3840-F89F4ECBA4F0}"/>
              </a:ext>
            </a:extLst>
          </p:cNvPr>
          <p:cNvSpPr>
            <a:spLocks noGrp="1"/>
          </p:cNvSpPr>
          <p:nvPr>
            <p:ph type="pic" sz="quarter" idx="11"/>
          </p:nvPr>
        </p:nvSpPr>
        <p:spPr>
          <a:xfrm>
            <a:off x="4319413" y="2"/>
            <a:ext cx="7881955" cy="6883570"/>
          </a:xfrm>
          <a:custGeom>
            <a:avLst/>
            <a:gdLst>
              <a:gd name="connsiteX0" fmla="*/ 0 w 7661275"/>
              <a:gd name="connsiteY0" fmla="*/ 1104658 h 6627813"/>
              <a:gd name="connsiteX1" fmla="*/ 1104658 w 7661275"/>
              <a:gd name="connsiteY1" fmla="*/ 0 h 6627813"/>
              <a:gd name="connsiteX2" fmla="*/ 6556617 w 7661275"/>
              <a:gd name="connsiteY2" fmla="*/ 0 h 6627813"/>
              <a:gd name="connsiteX3" fmla="*/ 7661275 w 7661275"/>
              <a:gd name="connsiteY3" fmla="*/ 1104658 h 6627813"/>
              <a:gd name="connsiteX4" fmla="*/ 7661275 w 7661275"/>
              <a:gd name="connsiteY4" fmla="*/ 5523155 h 6627813"/>
              <a:gd name="connsiteX5" fmla="*/ 6556617 w 7661275"/>
              <a:gd name="connsiteY5" fmla="*/ 6627813 h 6627813"/>
              <a:gd name="connsiteX6" fmla="*/ 1104658 w 7661275"/>
              <a:gd name="connsiteY6" fmla="*/ 6627813 h 6627813"/>
              <a:gd name="connsiteX7" fmla="*/ 0 w 7661275"/>
              <a:gd name="connsiteY7" fmla="*/ 5523155 h 6627813"/>
              <a:gd name="connsiteX8" fmla="*/ 0 w 7661275"/>
              <a:gd name="connsiteY8" fmla="*/ 1104658 h 6627813"/>
              <a:gd name="connsiteX0" fmla="*/ 0 w 7854222"/>
              <a:gd name="connsiteY0" fmla="*/ 1515718 h 6627813"/>
              <a:gd name="connsiteX1" fmla="*/ 1297605 w 7854222"/>
              <a:gd name="connsiteY1" fmla="*/ 0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192947 w 7854222"/>
              <a:gd name="connsiteY7" fmla="*/ 5523155 h 6627813"/>
              <a:gd name="connsiteX8" fmla="*/ 0 w 7854222"/>
              <a:gd name="connsiteY8" fmla="*/ 1515718 h 6627813"/>
              <a:gd name="connsiteX0" fmla="*/ 162020 w 8016242"/>
              <a:gd name="connsiteY0" fmla="*/ 1515718 h 6627813"/>
              <a:gd name="connsiteX1" fmla="*/ 318722 w 8016242"/>
              <a:gd name="connsiteY1" fmla="*/ 8389 h 6627813"/>
              <a:gd name="connsiteX2" fmla="*/ 6911584 w 8016242"/>
              <a:gd name="connsiteY2" fmla="*/ 0 h 6627813"/>
              <a:gd name="connsiteX3" fmla="*/ 8016242 w 8016242"/>
              <a:gd name="connsiteY3" fmla="*/ 1104658 h 6627813"/>
              <a:gd name="connsiteX4" fmla="*/ 8016242 w 8016242"/>
              <a:gd name="connsiteY4" fmla="*/ 5523155 h 6627813"/>
              <a:gd name="connsiteX5" fmla="*/ 6911584 w 8016242"/>
              <a:gd name="connsiteY5" fmla="*/ 6627813 h 6627813"/>
              <a:gd name="connsiteX6" fmla="*/ 1459625 w 8016242"/>
              <a:gd name="connsiteY6" fmla="*/ 6627813 h 6627813"/>
              <a:gd name="connsiteX7" fmla="*/ 354967 w 8016242"/>
              <a:gd name="connsiteY7" fmla="*/ 5523155 h 6627813"/>
              <a:gd name="connsiteX8" fmla="*/ 162020 w 801624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192947 w 7854222"/>
              <a:gd name="connsiteY7" fmla="*/ 5523155 h 6627813"/>
              <a:gd name="connsiteX8" fmla="*/ 0 w 785422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947956 w 7854222"/>
              <a:gd name="connsiteY7" fmla="*/ 5372153 h 6627813"/>
              <a:gd name="connsiteX8" fmla="*/ 0 w 785422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2253950 w 7854222"/>
              <a:gd name="connsiteY6" fmla="*/ 6627813 h 6627813"/>
              <a:gd name="connsiteX7" fmla="*/ 947956 w 7854222"/>
              <a:gd name="connsiteY7" fmla="*/ 5372153 h 6627813"/>
              <a:gd name="connsiteX8" fmla="*/ 0 w 7854222"/>
              <a:gd name="connsiteY8" fmla="*/ 1515718 h 6627813"/>
              <a:gd name="connsiteX0" fmla="*/ 0 w 7854222"/>
              <a:gd name="connsiteY0" fmla="*/ 1515718 h 6636202"/>
              <a:gd name="connsiteX1" fmla="*/ 156702 w 7854222"/>
              <a:gd name="connsiteY1" fmla="*/ 8389 h 6636202"/>
              <a:gd name="connsiteX2" fmla="*/ 6749564 w 7854222"/>
              <a:gd name="connsiteY2" fmla="*/ 0 h 6636202"/>
              <a:gd name="connsiteX3" fmla="*/ 7854222 w 7854222"/>
              <a:gd name="connsiteY3" fmla="*/ 1104658 h 6636202"/>
              <a:gd name="connsiteX4" fmla="*/ 7854222 w 7854222"/>
              <a:gd name="connsiteY4" fmla="*/ 5523155 h 6636202"/>
              <a:gd name="connsiteX5" fmla="*/ 5658995 w 7854222"/>
              <a:gd name="connsiteY5" fmla="*/ 6636202 h 6636202"/>
              <a:gd name="connsiteX6" fmla="*/ 2253950 w 7854222"/>
              <a:gd name="connsiteY6" fmla="*/ 6627813 h 6636202"/>
              <a:gd name="connsiteX7" fmla="*/ 947956 w 7854222"/>
              <a:gd name="connsiteY7" fmla="*/ 5372153 h 6636202"/>
              <a:gd name="connsiteX8" fmla="*/ 0 w 7854222"/>
              <a:gd name="connsiteY8" fmla="*/ 1515718 h 6636202"/>
              <a:gd name="connsiteX0" fmla="*/ 0 w 7854222"/>
              <a:gd name="connsiteY0" fmla="*/ 1515718 h 6636202"/>
              <a:gd name="connsiteX1" fmla="*/ 156702 w 7854222"/>
              <a:gd name="connsiteY1" fmla="*/ 8389 h 6636202"/>
              <a:gd name="connsiteX2" fmla="*/ 6749564 w 7854222"/>
              <a:gd name="connsiteY2" fmla="*/ 0 h 6636202"/>
              <a:gd name="connsiteX3" fmla="*/ 7854222 w 7854222"/>
              <a:gd name="connsiteY3" fmla="*/ 1104658 h 6636202"/>
              <a:gd name="connsiteX4" fmla="*/ 7854222 w 7854222"/>
              <a:gd name="connsiteY4" fmla="*/ 5523155 h 6636202"/>
              <a:gd name="connsiteX5" fmla="*/ 5658995 w 7854222"/>
              <a:gd name="connsiteY5" fmla="*/ 6636202 h 6636202"/>
              <a:gd name="connsiteX6" fmla="*/ 2253950 w 7854222"/>
              <a:gd name="connsiteY6" fmla="*/ 6627813 h 6636202"/>
              <a:gd name="connsiteX7" fmla="*/ 947956 w 7854222"/>
              <a:gd name="connsiteY7" fmla="*/ 5372153 h 6636202"/>
              <a:gd name="connsiteX8" fmla="*/ 0 w 7854222"/>
              <a:gd name="connsiteY8" fmla="*/ 1515718 h 6636202"/>
              <a:gd name="connsiteX0" fmla="*/ 0 w 7871000"/>
              <a:gd name="connsiteY0" fmla="*/ 1515718 h 6682971"/>
              <a:gd name="connsiteX1" fmla="*/ 156702 w 7871000"/>
              <a:gd name="connsiteY1" fmla="*/ 8389 h 6682971"/>
              <a:gd name="connsiteX2" fmla="*/ 6749564 w 7871000"/>
              <a:gd name="connsiteY2" fmla="*/ 0 h 6682971"/>
              <a:gd name="connsiteX3" fmla="*/ 7854222 w 7871000"/>
              <a:gd name="connsiteY3" fmla="*/ 1104658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718 h 6682971"/>
              <a:gd name="connsiteX1" fmla="*/ 156702 w 7871000"/>
              <a:gd name="connsiteY1" fmla="*/ 8389 h 6682971"/>
              <a:gd name="connsiteX2" fmla="*/ 6749564 w 7871000"/>
              <a:gd name="connsiteY2" fmla="*/ 0 h 6682971"/>
              <a:gd name="connsiteX3" fmla="*/ 7854222 w 7871000"/>
              <a:gd name="connsiteY3" fmla="*/ 1104658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746164 h 6913417"/>
              <a:gd name="connsiteX1" fmla="*/ 156702 w 7871000"/>
              <a:gd name="connsiteY1" fmla="*/ 238835 h 6913417"/>
              <a:gd name="connsiteX2" fmla="*/ 6749564 w 7871000"/>
              <a:gd name="connsiteY2" fmla="*/ 230446 h 6913417"/>
              <a:gd name="connsiteX3" fmla="*/ 7837444 w 7871000"/>
              <a:gd name="connsiteY3" fmla="*/ 286480 h 6913417"/>
              <a:gd name="connsiteX4" fmla="*/ 7871000 w 7871000"/>
              <a:gd name="connsiteY4" fmla="*/ 6206606 h 6913417"/>
              <a:gd name="connsiteX5" fmla="*/ 5658995 w 7871000"/>
              <a:gd name="connsiteY5" fmla="*/ 6866648 h 6913417"/>
              <a:gd name="connsiteX6" fmla="*/ 2253950 w 7871000"/>
              <a:gd name="connsiteY6" fmla="*/ 6858259 h 6913417"/>
              <a:gd name="connsiteX7" fmla="*/ 947956 w 7871000"/>
              <a:gd name="connsiteY7" fmla="*/ 5602599 h 6913417"/>
              <a:gd name="connsiteX8" fmla="*/ 0 w 7871000"/>
              <a:gd name="connsiteY8" fmla="*/ 1746164 h 6913417"/>
              <a:gd name="connsiteX0" fmla="*/ 0 w 7871000"/>
              <a:gd name="connsiteY0" fmla="*/ 1515718 h 6682971"/>
              <a:gd name="connsiteX1" fmla="*/ 156702 w 7871000"/>
              <a:gd name="connsiteY1" fmla="*/ 8389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996 h 6683249"/>
              <a:gd name="connsiteX1" fmla="*/ 195705 w 7871000"/>
              <a:gd name="connsiteY1" fmla="*/ 0 h 6683249"/>
              <a:gd name="connsiteX2" fmla="*/ 6749564 w 7871000"/>
              <a:gd name="connsiteY2" fmla="*/ 278 h 6683249"/>
              <a:gd name="connsiteX3" fmla="*/ 7837444 w 7871000"/>
              <a:gd name="connsiteY3" fmla="*/ 56312 h 6683249"/>
              <a:gd name="connsiteX4" fmla="*/ 7871000 w 7871000"/>
              <a:gd name="connsiteY4" fmla="*/ 5976438 h 6683249"/>
              <a:gd name="connsiteX5" fmla="*/ 5658995 w 7871000"/>
              <a:gd name="connsiteY5" fmla="*/ 6636480 h 6683249"/>
              <a:gd name="connsiteX6" fmla="*/ 2253950 w 7871000"/>
              <a:gd name="connsiteY6" fmla="*/ 6628091 h 6683249"/>
              <a:gd name="connsiteX7" fmla="*/ 947956 w 7871000"/>
              <a:gd name="connsiteY7" fmla="*/ 5372431 h 6683249"/>
              <a:gd name="connsiteX8" fmla="*/ 0 w 7871000"/>
              <a:gd name="connsiteY8" fmla="*/ 1515996 h 6683249"/>
              <a:gd name="connsiteX0" fmla="*/ 0 w 7871000"/>
              <a:gd name="connsiteY0" fmla="*/ 1515718 h 6682971"/>
              <a:gd name="connsiteX1" fmla="*/ 192404 w 7871000"/>
              <a:gd name="connsiteY1" fmla="*/ 3023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718 h 6682971"/>
              <a:gd name="connsiteX1" fmla="*/ 192404 w 7871000"/>
              <a:gd name="connsiteY1" fmla="*/ 3023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944655 w 7867699"/>
              <a:gd name="connsiteY7" fmla="*/ 5372153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944655 w 7867699"/>
              <a:gd name="connsiteY7" fmla="*/ 5372153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697074 w 7867699"/>
              <a:gd name="connsiteY7" fmla="*/ 4850583 h 6685119"/>
              <a:gd name="connsiteX8" fmla="*/ 0 w 7867699"/>
              <a:gd name="connsiteY8" fmla="*/ 1528923 h 6685119"/>
              <a:gd name="connsiteX0" fmla="*/ 0 w 7867699"/>
              <a:gd name="connsiteY0" fmla="*/ 1528923 h 6636574"/>
              <a:gd name="connsiteX1" fmla="*/ 189103 w 7867699"/>
              <a:gd name="connsiteY1" fmla="*/ 3023 h 6636574"/>
              <a:gd name="connsiteX2" fmla="*/ 6746263 w 7867699"/>
              <a:gd name="connsiteY2" fmla="*/ 0 h 6636574"/>
              <a:gd name="connsiteX3" fmla="*/ 7834143 w 7867699"/>
              <a:gd name="connsiteY3" fmla="*/ 56034 h 6636574"/>
              <a:gd name="connsiteX4" fmla="*/ 7867699 w 7867699"/>
              <a:gd name="connsiteY4" fmla="*/ 5976160 h 6636574"/>
              <a:gd name="connsiteX5" fmla="*/ 5655694 w 7867699"/>
              <a:gd name="connsiteY5" fmla="*/ 6636202 h 6636574"/>
              <a:gd name="connsiteX6" fmla="*/ 2296864 w 7867699"/>
              <a:gd name="connsiteY6" fmla="*/ 6634415 h 6636574"/>
              <a:gd name="connsiteX7" fmla="*/ 697074 w 7867699"/>
              <a:gd name="connsiteY7" fmla="*/ 4850583 h 6636574"/>
              <a:gd name="connsiteX8" fmla="*/ 0 w 7867699"/>
              <a:gd name="connsiteY8" fmla="*/ 1528923 h 6636574"/>
              <a:gd name="connsiteX0" fmla="*/ 0 w 7867699"/>
              <a:gd name="connsiteY0" fmla="*/ 1528923 h 6636202"/>
              <a:gd name="connsiteX1" fmla="*/ 189103 w 7867699"/>
              <a:gd name="connsiteY1" fmla="*/ 3023 h 6636202"/>
              <a:gd name="connsiteX2" fmla="*/ 6746263 w 7867699"/>
              <a:gd name="connsiteY2" fmla="*/ 0 h 6636202"/>
              <a:gd name="connsiteX3" fmla="*/ 7834143 w 7867699"/>
              <a:gd name="connsiteY3" fmla="*/ 56034 h 6636202"/>
              <a:gd name="connsiteX4" fmla="*/ 7867699 w 7867699"/>
              <a:gd name="connsiteY4" fmla="*/ 5976160 h 6636202"/>
              <a:gd name="connsiteX5" fmla="*/ 5655694 w 7867699"/>
              <a:gd name="connsiteY5" fmla="*/ 6636202 h 6636202"/>
              <a:gd name="connsiteX6" fmla="*/ 2296864 w 7867699"/>
              <a:gd name="connsiteY6" fmla="*/ 6634415 h 6636202"/>
              <a:gd name="connsiteX7" fmla="*/ 697074 w 7867699"/>
              <a:gd name="connsiteY7" fmla="*/ 4850583 h 6636202"/>
              <a:gd name="connsiteX8" fmla="*/ 0 w 7867699"/>
              <a:gd name="connsiteY8" fmla="*/ 1528923 h 6636202"/>
              <a:gd name="connsiteX0" fmla="*/ 0 w 7867699"/>
              <a:gd name="connsiteY0" fmla="*/ 1528923 h 6634415"/>
              <a:gd name="connsiteX1" fmla="*/ 189103 w 7867699"/>
              <a:gd name="connsiteY1" fmla="*/ 3023 h 6634415"/>
              <a:gd name="connsiteX2" fmla="*/ 6746263 w 7867699"/>
              <a:gd name="connsiteY2" fmla="*/ 0 h 6634415"/>
              <a:gd name="connsiteX3" fmla="*/ 7834143 w 7867699"/>
              <a:gd name="connsiteY3" fmla="*/ 56034 h 6634415"/>
              <a:gd name="connsiteX4" fmla="*/ 7867699 w 7867699"/>
              <a:gd name="connsiteY4" fmla="*/ 5976160 h 6634415"/>
              <a:gd name="connsiteX5" fmla="*/ 5649092 w 7867699"/>
              <a:gd name="connsiteY5" fmla="*/ 6629600 h 6634415"/>
              <a:gd name="connsiteX6" fmla="*/ 2296864 w 7867699"/>
              <a:gd name="connsiteY6" fmla="*/ 6634415 h 6634415"/>
              <a:gd name="connsiteX7" fmla="*/ 697074 w 7867699"/>
              <a:gd name="connsiteY7" fmla="*/ 4850583 h 6634415"/>
              <a:gd name="connsiteX8" fmla="*/ 0 w 7867699"/>
              <a:gd name="connsiteY8" fmla="*/ 1528923 h 6634415"/>
              <a:gd name="connsiteX0" fmla="*/ 0 w 7867699"/>
              <a:gd name="connsiteY0" fmla="*/ 1528923 h 6638302"/>
              <a:gd name="connsiteX1" fmla="*/ 189103 w 7867699"/>
              <a:gd name="connsiteY1" fmla="*/ 3023 h 6638302"/>
              <a:gd name="connsiteX2" fmla="*/ 6746263 w 7867699"/>
              <a:gd name="connsiteY2" fmla="*/ 0 h 6638302"/>
              <a:gd name="connsiteX3" fmla="*/ 7834143 w 7867699"/>
              <a:gd name="connsiteY3" fmla="*/ 56034 h 6638302"/>
              <a:gd name="connsiteX4" fmla="*/ 7867699 w 7867699"/>
              <a:gd name="connsiteY4" fmla="*/ 5976160 h 6638302"/>
              <a:gd name="connsiteX5" fmla="*/ 5649092 w 7867699"/>
              <a:gd name="connsiteY5" fmla="*/ 6629600 h 6638302"/>
              <a:gd name="connsiteX6" fmla="*/ 2296864 w 7867699"/>
              <a:gd name="connsiteY6" fmla="*/ 6634415 h 6638302"/>
              <a:gd name="connsiteX7" fmla="*/ 697074 w 7867699"/>
              <a:gd name="connsiteY7" fmla="*/ 4850583 h 6638302"/>
              <a:gd name="connsiteX8" fmla="*/ 0 w 7867699"/>
              <a:gd name="connsiteY8" fmla="*/ 1528923 h 6638302"/>
              <a:gd name="connsiteX0" fmla="*/ 0 w 7871000"/>
              <a:gd name="connsiteY0" fmla="*/ 1528923 h 6680735"/>
              <a:gd name="connsiteX1" fmla="*/ 189103 w 7871000"/>
              <a:gd name="connsiteY1" fmla="*/ 3023 h 6680735"/>
              <a:gd name="connsiteX2" fmla="*/ 6746263 w 7871000"/>
              <a:gd name="connsiteY2" fmla="*/ 0 h 6680735"/>
              <a:gd name="connsiteX3" fmla="*/ 7834143 w 7871000"/>
              <a:gd name="connsiteY3" fmla="*/ 56034 h 6680735"/>
              <a:gd name="connsiteX4" fmla="*/ 7871000 w 7871000"/>
              <a:gd name="connsiteY4" fmla="*/ 5956354 h 6680735"/>
              <a:gd name="connsiteX5" fmla="*/ 5649092 w 7871000"/>
              <a:gd name="connsiteY5" fmla="*/ 6629600 h 6680735"/>
              <a:gd name="connsiteX6" fmla="*/ 2296864 w 7871000"/>
              <a:gd name="connsiteY6" fmla="*/ 6634415 h 6680735"/>
              <a:gd name="connsiteX7" fmla="*/ 697074 w 7871000"/>
              <a:gd name="connsiteY7" fmla="*/ 4850583 h 6680735"/>
              <a:gd name="connsiteX8" fmla="*/ 0 w 7871000"/>
              <a:gd name="connsiteY8" fmla="*/ 1528923 h 6680735"/>
              <a:gd name="connsiteX0" fmla="*/ 0 w 7871000"/>
              <a:gd name="connsiteY0" fmla="*/ 1528923 h 6680735"/>
              <a:gd name="connsiteX1" fmla="*/ 189103 w 7871000"/>
              <a:gd name="connsiteY1" fmla="*/ 3023 h 6680735"/>
              <a:gd name="connsiteX2" fmla="*/ 6746263 w 7871000"/>
              <a:gd name="connsiteY2" fmla="*/ 0 h 6680735"/>
              <a:gd name="connsiteX3" fmla="*/ 7859195 w 7871000"/>
              <a:gd name="connsiteY3" fmla="*/ 1754 h 6680735"/>
              <a:gd name="connsiteX4" fmla="*/ 7871000 w 7871000"/>
              <a:gd name="connsiteY4" fmla="*/ 5956354 h 6680735"/>
              <a:gd name="connsiteX5" fmla="*/ 5649092 w 7871000"/>
              <a:gd name="connsiteY5" fmla="*/ 6629600 h 6680735"/>
              <a:gd name="connsiteX6" fmla="*/ 2296864 w 7871000"/>
              <a:gd name="connsiteY6" fmla="*/ 6634415 h 6680735"/>
              <a:gd name="connsiteX7" fmla="*/ 697074 w 7871000"/>
              <a:gd name="connsiteY7" fmla="*/ 4850583 h 6680735"/>
              <a:gd name="connsiteX8" fmla="*/ 0 w 7871000"/>
              <a:gd name="connsiteY8" fmla="*/ 1528923 h 6680735"/>
              <a:gd name="connsiteX0" fmla="*/ 0 w 7871000"/>
              <a:gd name="connsiteY0" fmla="*/ 1528923 h 6695538"/>
              <a:gd name="connsiteX1" fmla="*/ 189103 w 7871000"/>
              <a:gd name="connsiteY1" fmla="*/ 3023 h 6695538"/>
              <a:gd name="connsiteX2" fmla="*/ 6746263 w 7871000"/>
              <a:gd name="connsiteY2" fmla="*/ 0 h 6695538"/>
              <a:gd name="connsiteX3" fmla="*/ 7859195 w 7871000"/>
              <a:gd name="connsiteY3" fmla="*/ 1754 h 6695538"/>
              <a:gd name="connsiteX4" fmla="*/ 7871000 w 7871000"/>
              <a:gd name="connsiteY4" fmla="*/ 5956354 h 6695538"/>
              <a:gd name="connsiteX5" fmla="*/ 5649092 w 7871000"/>
              <a:gd name="connsiteY5" fmla="*/ 6629600 h 6695538"/>
              <a:gd name="connsiteX6" fmla="*/ 2296864 w 7871000"/>
              <a:gd name="connsiteY6" fmla="*/ 6634415 h 6695538"/>
              <a:gd name="connsiteX7" fmla="*/ 697074 w 7871000"/>
              <a:gd name="connsiteY7" fmla="*/ 4850583 h 6695538"/>
              <a:gd name="connsiteX8" fmla="*/ 0 w 7871000"/>
              <a:gd name="connsiteY8" fmla="*/ 1528923 h 6695538"/>
              <a:gd name="connsiteX0" fmla="*/ 0 w 7861947"/>
              <a:gd name="connsiteY0" fmla="*/ 1528923 h 7089492"/>
              <a:gd name="connsiteX1" fmla="*/ 189103 w 7861947"/>
              <a:gd name="connsiteY1" fmla="*/ 3023 h 7089492"/>
              <a:gd name="connsiteX2" fmla="*/ 6746263 w 7861947"/>
              <a:gd name="connsiteY2" fmla="*/ 0 h 7089492"/>
              <a:gd name="connsiteX3" fmla="*/ 7859195 w 7861947"/>
              <a:gd name="connsiteY3" fmla="*/ 1754 h 7089492"/>
              <a:gd name="connsiteX4" fmla="*/ 7861947 w 7861947"/>
              <a:gd name="connsiteY4" fmla="*/ 6861700 h 7089492"/>
              <a:gd name="connsiteX5" fmla="*/ 5649092 w 7861947"/>
              <a:gd name="connsiteY5" fmla="*/ 6629600 h 7089492"/>
              <a:gd name="connsiteX6" fmla="*/ 2296864 w 7861947"/>
              <a:gd name="connsiteY6" fmla="*/ 6634415 h 7089492"/>
              <a:gd name="connsiteX7" fmla="*/ 697074 w 7861947"/>
              <a:gd name="connsiteY7" fmla="*/ 4850583 h 7089492"/>
              <a:gd name="connsiteX8" fmla="*/ 0 w 7861947"/>
              <a:gd name="connsiteY8" fmla="*/ 1528923 h 7089492"/>
              <a:gd name="connsiteX0" fmla="*/ 0 w 7861952"/>
              <a:gd name="connsiteY0" fmla="*/ 1528923 h 6861700"/>
              <a:gd name="connsiteX1" fmla="*/ 189103 w 7861952"/>
              <a:gd name="connsiteY1" fmla="*/ 3023 h 6861700"/>
              <a:gd name="connsiteX2" fmla="*/ 6746263 w 7861952"/>
              <a:gd name="connsiteY2" fmla="*/ 0 h 6861700"/>
              <a:gd name="connsiteX3" fmla="*/ 7859195 w 7861952"/>
              <a:gd name="connsiteY3" fmla="*/ 1754 h 6861700"/>
              <a:gd name="connsiteX4" fmla="*/ 7861947 w 7861952"/>
              <a:gd name="connsiteY4" fmla="*/ 6861700 h 6861700"/>
              <a:gd name="connsiteX5" fmla="*/ 5649092 w 7861952"/>
              <a:gd name="connsiteY5" fmla="*/ 6629600 h 6861700"/>
              <a:gd name="connsiteX6" fmla="*/ 2296864 w 7861952"/>
              <a:gd name="connsiteY6" fmla="*/ 6634415 h 6861700"/>
              <a:gd name="connsiteX7" fmla="*/ 697074 w 7861952"/>
              <a:gd name="connsiteY7" fmla="*/ 4850583 h 6861700"/>
              <a:gd name="connsiteX8" fmla="*/ 0 w 7861952"/>
              <a:gd name="connsiteY8" fmla="*/ 1528923 h 6861700"/>
              <a:gd name="connsiteX0" fmla="*/ 0 w 7861952"/>
              <a:gd name="connsiteY0" fmla="*/ 1528923 h 6881416"/>
              <a:gd name="connsiteX1" fmla="*/ 189103 w 7861952"/>
              <a:gd name="connsiteY1" fmla="*/ 3023 h 6881416"/>
              <a:gd name="connsiteX2" fmla="*/ 6746263 w 7861952"/>
              <a:gd name="connsiteY2" fmla="*/ 0 h 6881416"/>
              <a:gd name="connsiteX3" fmla="*/ 7859195 w 7861952"/>
              <a:gd name="connsiteY3" fmla="*/ 1754 h 6881416"/>
              <a:gd name="connsiteX4" fmla="*/ 7861947 w 7861952"/>
              <a:gd name="connsiteY4" fmla="*/ 6861700 h 6881416"/>
              <a:gd name="connsiteX5" fmla="*/ 5597333 w 7861952"/>
              <a:gd name="connsiteY5" fmla="*/ 6865388 h 6881416"/>
              <a:gd name="connsiteX6" fmla="*/ 2296864 w 7861952"/>
              <a:gd name="connsiteY6" fmla="*/ 6634415 h 6881416"/>
              <a:gd name="connsiteX7" fmla="*/ 697074 w 7861952"/>
              <a:gd name="connsiteY7" fmla="*/ 4850583 h 6881416"/>
              <a:gd name="connsiteX8" fmla="*/ 0 w 7861952"/>
              <a:gd name="connsiteY8" fmla="*/ 1528923 h 6881416"/>
              <a:gd name="connsiteX0" fmla="*/ 0 w 7861952"/>
              <a:gd name="connsiteY0" fmla="*/ 1528923 h 6876321"/>
              <a:gd name="connsiteX1" fmla="*/ 189103 w 7861952"/>
              <a:gd name="connsiteY1" fmla="*/ 3023 h 6876321"/>
              <a:gd name="connsiteX2" fmla="*/ 6746263 w 7861952"/>
              <a:gd name="connsiteY2" fmla="*/ 0 h 6876321"/>
              <a:gd name="connsiteX3" fmla="*/ 7859195 w 7861952"/>
              <a:gd name="connsiteY3" fmla="*/ 1754 h 6876321"/>
              <a:gd name="connsiteX4" fmla="*/ 7861947 w 7861952"/>
              <a:gd name="connsiteY4" fmla="*/ 6861700 h 6876321"/>
              <a:gd name="connsiteX5" fmla="*/ 5597333 w 7861952"/>
              <a:gd name="connsiteY5" fmla="*/ 6865388 h 6876321"/>
              <a:gd name="connsiteX6" fmla="*/ 2296864 w 7861952"/>
              <a:gd name="connsiteY6" fmla="*/ 6634415 h 6876321"/>
              <a:gd name="connsiteX7" fmla="*/ 697074 w 7861952"/>
              <a:gd name="connsiteY7" fmla="*/ 4850583 h 6876321"/>
              <a:gd name="connsiteX8" fmla="*/ 0 w 7861952"/>
              <a:gd name="connsiteY8" fmla="*/ 1528923 h 6876321"/>
              <a:gd name="connsiteX0" fmla="*/ 0 w 7861952"/>
              <a:gd name="connsiteY0" fmla="*/ 1528923 h 6897368"/>
              <a:gd name="connsiteX1" fmla="*/ 189103 w 7861952"/>
              <a:gd name="connsiteY1" fmla="*/ 3023 h 6897368"/>
              <a:gd name="connsiteX2" fmla="*/ 6746263 w 7861952"/>
              <a:gd name="connsiteY2" fmla="*/ 0 h 6897368"/>
              <a:gd name="connsiteX3" fmla="*/ 7859195 w 7861952"/>
              <a:gd name="connsiteY3" fmla="*/ 1754 h 6897368"/>
              <a:gd name="connsiteX4" fmla="*/ 7861947 w 7861952"/>
              <a:gd name="connsiteY4" fmla="*/ 6861700 h 6897368"/>
              <a:gd name="connsiteX5" fmla="*/ 5597333 w 7861952"/>
              <a:gd name="connsiteY5" fmla="*/ 6865388 h 6897368"/>
              <a:gd name="connsiteX6" fmla="*/ 2544154 w 7861952"/>
              <a:gd name="connsiteY6" fmla="*/ 6875954 h 6897368"/>
              <a:gd name="connsiteX7" fmla="*/ 697074 w 7861952"/>
              <a:gd name="connsiteY7" fmla="*/ 4850583 h 6897368"/>
              <a:gd name="connsiteX8" fmla="*/ 0 w 7861952"/>
              <a:gd name="connsiteY8" fmla="*/ 1528923 h 6897368"/>
              <a:gd name="connsiteX0" fmla="*/ 0 w 7861952"/>
              <a:gd name="connsiteY0" fmla="*/ 1528923 h 6897368"/>
              <a:gd name="connsiteX1" fmla="*/ 189103 w 7861952"/>
              <a:gd name="connsiteY1" fmla="*/ 3023 h 6897368"/>
              <a:gd name="connsiteX2" fmla="*/ 6746263 w 7861952"/>
              <a:gd name="connsiteY2" fmla="*/ 0 h 6897368"/>
              <a:gd name="connsiteX3" fmla="*/ 7859195 w 7861952"/>
              <a:gd name="connsiteY3" fmla="*/ 1754 h 6897368"/>
              <a:gd name="connsiteX4" fmla="*/ 7861947 w 7861952"/>
              <a:gd name="connsiteY4" fmla="*/ 6861700 h 6897368"/>
              <a:gd name="connsiteX5" fmla="*/ 5597333 w 7861952"/>
              <a:gd name="connsiteY5" fmla="*/ 6865388 h 6897368"/>
              <a:gd name="connsiteX6" fmla="*/ 2544154 w 7861952"/>
              <a:gd name="connsiteY6" fmla="*/ 6875954 h 6897368"/>
              <a:gd name="connsiteX7" fmla="*/ 697074 w 7861952"/>
              <a:gd name="connsiteY7" fmla="*/ 4850583 h 6897368"/>
              <a:gd name="connsiteX8" fmla="*/ 0 w 7861952"/>
              <a:gd name="connsiteY8" fmla="*/ 1528923 h 6897368"/>
              <a:gd name="connsiteX0" fmla="*/ 0 w 7861952"/>
              <a:gd name="connsiteY0" fmla="*/ 1528923 h 6875954"/>
              <a:gd name="connsiteX1" fmla="*/ 189103 w 7861952"/>
              <a:gd name="connsiteY1" fmla="*/ 3023 h 6875954"/>
              <a:gd name="connsiteX2" fmla="*/ 6746263 w 7861952"/>
              <a:gd name="connsiteY2" fmla="*/ 0 h 6875954"/>
              <a:gd name="connsiteX3" fmla="*/ 7859195 w 7861952"/>
              <a:gd name="connsiteY3" fmla="*/ 1754 h 6875954"/>
              <a:gd name="connsiteX4" fmla="*/ 7861947 w 7861952"/>
              <a:gd name="connsiteY4" fmla="*/ 6861700 h 6875954"/>
              <a:gd name="connsiteX5" fmla="*/ 5597333 w 7861952"/>
              <a:gd name="connsiteY5" fmla="*/ 6865388 h 6875954"/>
              <a:gd name="connsiteX6" fmla="*/ 2544154 w 7861952"/>
              <a:gd name="connsiteY6" fmla="*/ 6875954 h 6875954"/>
              <a:gd name="connsiteX7" fmla="*/ 697074 w 7861952"/>
              <a:gd name="connsiteY7" fmla="*/ 4850583 h 6875954"/>
              <a:gd name="connsiteX8" fmla="*/ 0 w 7861952"/>
              <a:gd name="connsiteY8" fmla="*/ 1528923 h 6875954"/>
              <a:gd name="connsiteX0" fmla="*/ 0 w 7861952"/>
              <a:gd name="connsiteY0" fmla="*/ 1528923 h 6887752"/>
              <a:gd name="connsiteX1" fmla="*/ 189103 w 7861952"/>
              <a:gd name="connsiteY1" fmla="*/ 3023 h 6887752"/>
              <a:gd name="connsiteX2" fmla="*/ 6746263 w 7861952"/>
              <a:gd name="connsiteY2" fmla="*/ 0 h 6887752"/>
              <a:gd name="connsiteX3" fmla="*/ 7859195 w 7861952"/>
              <a:gd name="connsiteY3" fmla="*/ 1754 h 6887752"/>
              <a:gd name="connsiteX4" fmla="*/ 7861947 w 7861952"/>
              <a:gd name="connsiteY4" fmla="*/ 6861700 h 6887752"/>
              <a:gd name="connsiteX5" fmla="*/ 5597333 w 7861952"/>
              <a:gd name="connsiteY5" fmla="*/ 6865388 h 6887752"/>
              <a:gd name="connsiteX6" fmla="*/ 2603147 w 7861952"/>
              <a:gd name="connsiteY6" fmla="*/ 6887752 h 6887752"/>
              <a:gd name="connsiteX7" fmla="*/ 697074 w 7861952"/>
              <a:gd name="connsiteY7" fmla="*/ 4850583 h 6887752"/>
              <a:gd name="connsiteX8" fmla="*/ 0 w 7861952"/>
              <a:gd name="connsiteY8" fmla="*/ 1528923 h 6887752"/>
              <a:gd name="connsiteX0" fmla="*/ 0 w 7861952"/>
              <a:gd name="connsiteY0" fmla="*/ 1528923 h 6866414"/>
              <a:gd name="connsiteX1" fmla="*/ 189103 w 7861952"/>
              <a:gd name="connsiteY1" fmla="*/ 3023 h 6866414"/>
              <a:gd name="connsiteX2" fmla="*/ 6746263 w 7861952"/>
              <a:gd name="connsiteY2" fmla="*/ 0 h 6866414"/>
              <a:gd name="connsiteX3" fmla="*/ 7859195 w 7861952"/>
              <a:gd name="connsiteY3" fmla="*/ 1754 h 6866414"/>
              <a:gd name="connsiteX4" fmla="*/ 7861947 w 7861952"/>
              <a:gd name="connsiteY4" fmla="*/ 6861700 h 6866414"/>
              <a:gd name="connsiteX5" fmla="*/ 5597333 w 7861952"/>
              <a:gd name="connsiteY5" fmla="*/ 6865388 h 6866414"/>
              <a:gd name="connsiteX6" fmla="*/ 2549172 w 7861952"/>
              <a:gd name="connsiteY6" fmla="*/ 6840404 h 6866414"/>
              <a:gd name="connsiteX7" fmla="*/ 697074 w 7861952"/>
              <a:gd name="connsiteY7" fmla="*/ 4850583 h 6866414"/>
              <a:gd name="connsiteX8" fmla="*/ 0 w 7861952"/>
              <a:gd name="connsiteY8" fmla="*/ 1528923 h 6866414"/>
              <a:gd name="connsiteX0" fmla="*/ 0 w 7861952"/>
              <a:gd name="connsiteY0" fmla="*/ 1528923 h 6866414"/>
              <a:gd name="connsiteX1" fmla="*/ 189103 w 7861952"/>
              <a:gd name="connsiteY1" fmla="*/ 3023 h 6866414"/>
              <a:gd name="connsiteX2" fmla="*/ 6746263 w 7861952"/>
              <a:gd name="connsiteY2" fmla="*/ 0 h 6866414"/>
              <a:gd name="connsiteX3" fmla="*/ 7859195 w 7861952"/>
              <a:gd name="connsiteY3" fmla="*/ 1754 h 6866414"/>
              <a:gd name="connsiteX4" fmla="*/ 7861947 w 7861952"/>
              <a:gd name="connsiteY4" fmla="*/ 6861700 h 6866414"/>
              <a:gd name="connsiteX5" fmla="*/ 5597333 w 7861952"/>
              <a:gd name="connsiteY5" fmla="*/ 6865388 h 6866414"/>
              <a:gd name="connsiteX6" fmla="*/ 2549172 w 7861952"/>
              <a:gd name="connsiteY6" fmla="*/ 6840404 h 6866414"/>
              <a:gd name="connsiteX7" fmla="*/ 697074 w 7861952"/>
              <a:gd name="connsiteY7" fmla="*/ 4850583 h 6866414"/>
              <a:gd name="connsiteX8" fmla="*/ 0 w 7861952"/>
              <a:gd name="connsiteY8" fmla="*/ 1528923 h 6866414"/>
              <a:gd name="connsiteX0" fmla="*/ 0 w 7860482"/>
              <a:gd name="connsiteY0" fmla="*/ 1528923 h 6865388"/>
              <a:gd name="connsiteX1" fmla="*/ 189103 w 7860482"/>
              <a:gd name="connsiteY1" fmla="*/ 3023 h 6865388"/>
              <a:gd name="connsiteX2" fmla="*/ 6746263 w 7860482"/>
              <a:gd name="connsiteY2" fmla="*/ 0 h 6865388"/>
              <a:gd name="connsiteX3" fmla="*/ 7859195 w 7860482"/>
              <a:gd name="connsiteY3" fmla="*/ 1754 h 6865388"/>
              <a:gd name="connsiteX4" fmla="*/ 7855597 w 7860482"/>
              <a:gd name="connsiteY4" fmla="*/ 6836448 h 6865388"/>
              <a:gd name="connsiteX5" fmla="*/ 5597333 w 7860482"/>
              <a:gd name="connsiteY5" fmla="*/ 6865388 h 6865388"/>
              <a:gd name="connsiteX6" fmla="*/ 2549172 w 7860482"/>
              <a:gd name="connsiteY6" fmla="*/ 6840404 h 6865388"/>
              <a:gd name="connsiteX7" fmla="*/ 697074 w 7860482"/>
              <a:gd name="connsiteY7" fmla="*/ 4850583 h 6865388"/>
              <a:gd name="connsiteX8" fmla="*/ 0 w 7860482"/>
              <a:gd name="connsiteY8" fmla="*/ 1528923 h 6865388"/>
              <a:gd name="connsiteX0" fmla="*/ 0 w 7860482"/>
              <a:gd name="connsiteY0" fmla="*/ 1528923 h 6840404"/>
              <a:gd name="connsiteX1" fmla="*/ 189103 w 7860482"/>
              <a:gd name="connsiteY1" fmla="*/ 3023 h 6840404"/>
              <a:gd name="connsiteX2" fmla="*/ 6746263 w 7860482"/>
              <a:gd name="connsiteY2" fmla="*/ 0 h 6840404"/>
              <a:gd name="connsiteX3" fmla="*/ 7859195 w 7860482"/>
              <a:gd name="connsiteY3" fmla="*/ 1754 h 6840404"/>
              <a:gd name="connsiteX4" fmla="*/ 7855597 w 7860482"/>
              <a:gd name="connsiteY4" fmla="*/ 6836448 h 6840404"/>
              <a:gd name="connsiteX5" fmla="*/ 5597333 w 7860482"/>
              <a:gd name="connsiteY5" fmla="*/ 6840136 h 6840404"/>
              <a:gd name="connsiteX6" fmla="*/ 2549172 w 7860482"/>
              <a:gd name="connsiteY6" fmla="*/ 6840404 h 6840404"/>
              <a:gd name="connsiteX7" fmla="*/ 697074 w 7860482"/>
              <a:gd name="connsiteY7" fmla="*/ 4850583 h 6840404"/>
              <a:gd name="connsiteX8" fmla="*/ 0 w 7860482"/>
              <a:gd name="connsiteY8" fmla="*/ 1528923 h 6840404"/>
              <a:gd name="connsiteX0" fmla="*/ 0 w 7860288"/>
              <a:gd name="connsiteY0" fmla="*/ 1528923 h 6842818"/>
              <a:gd name="connsiteX1" fmla="*/ 189103 w 7860288"/>
              <a:gd name="connsiteY1" fmla="*/ 3023 h 6842818"/>
              <a:gd name="connsiteX2" fmla="*/ 6746263 w 7860288"/>
              <a:gd name="connsiteY2" fmla="*/ 0 h 6842818"/>
              <a:gd name="connsiteX3" fmla="*/ 7859195 w 7860288"/>
              <a:gd name="connsiteY3" fmla="*/ 1754 h 6842818"/>
              <a:gd name="connsiteX4" fmla="*/ 7852422 w 7860288"/>
              <a:gd name="connsiteY4" fmla="*/ 6842761 h 6842818"/>
              <a:gd name="connsiteX5" fmla="*/ 5597333 w 7860288"/>
              <a:gd name="connsiteY5" fmla="*/ 6840136 h 6842818"/>
              <a:gd name="connsiteX6" fmla="*/ 2549172 w 7860288"/>
              <a:gd name="connsiteY6" fmla="*/ 6840404 h 6842818"/>
              <a:gd name="connsiteX7" fmla="*/ 697074 w 7860288"/>
              <a:gd name="connsiteY7" fmla="*/ 4850583 h 6842818"/>
              <a:gd name="connsiteX8" fmla="*/ 0 w 7860288"/>
              <a:gd name="connsiteY8" fmla="*/ 1528923 h 6842818"/>
              <a:gd name="connsiteX0" fmla="*/ 0 w 7860288"/>
              <a:gd name="connsiteY0" fmla="*/ 1528923 h 6843444"/>
              <a:gd name="connsiteX1" fmla="*/ 189103 w 7860288"/>
              <a:gd name="connsiteY1" fmla="*/ 3023 h 6843444"/>
              <a:gd name="connsiteX2" fmla="*/ 6746263 w 7860288"/>
              <a:gd name="connsiteY2" fmla="*/ 0 h 6843444"/>
              <a:gd name="connsiteX3" fmla="*/ 7859195 w 7860288"/>
              <a:gd name="connsiteY3" fmla="*/ 1754 h 6843444"/>
              <a:gd name="connsiteX4" fmla="*/ 7852422 w 7860288"/>
              <a:gd name="connsiteY4" fmla="*/ 6842761 h 6843444"/>
              <a:gd name="connsiteX5" fmla="*/ 5600508 w 7860288"/>
              <a:gd name="connsiteY5" fmla="*/ 6843293 h 6843444"/>
              <a:gd name="connsiteX6" fmla="*/ 2549172 w 7860288"/>
              <a:gd name="connsiteY6" fmla="*/ 6840404 h 6843444"/>
              <a:gd name="connsiteX7" fmla="*/ 697074 w 7860288"/>
              <a:gd name="connsiteY7" fmla="*/ 4850583 h 6843444"/>
              <a:gd name="connsiteX8" fmla="*/ 0 w 7860288"/>
              <a:gd name="connsiteY8" fmla="*/ 1528923 h 6843444"/>
              <a:gd name="connsiteX0" fmla="*/ 0 w 7860288"/>
              <a:gd name="connsiteY0" fmla="*/ 1528923 h 6843560"/>
              <a:gd name="connsiteX1" fmla="*/ 189103 w 7860288"/>
              <a:gd name="connsiteY1" fmla="*/ 3023 h 6843560"/>
              <a:gd name="connsiteX2" fmla="*/ 6746263 w 7860288"/>
              <a:gd name="connsiteY2" fmla="*/ 0 h 6843560"/>
              <a:gd name="connsiteX3" fmla="*/ 7859195 w 7860288"/>
              <a:gd name="connsiteY3" fmla="*/ 1754 h 6843560"/>
              <a:gd name="connsiteX4" fmla="*/ 7852422 w 7860288"/>
              <a:gd name="connsiteY4" fmla="*/ 6842761 h 6843560"/>
              <a:gd name="connsiteX5" fmla="*/ 5600508 w 7860288"/>
              <a:gd name="connsiteY5" fmla="*/ 6843293 h 6843560"/>
              <a:gd name="connsiteX6" fmla="*/ 2571397 w 7860288"/>
              <a:gd name="connsiteY6" fmla="*/ 6843560 h 6843560"/>
              <a:gd name="connsiteX7" fmla="*/ 697074 w 7860288"/>
              <a:gd name="connsiteY7" fmla="*/ 4850583 h 6843560"/>
              <a:gd name="connsiteX8" fmla="*/ 0 w 7860288"/>
              <a:gd name="connsiteY8" fmla="*/ 1528923 h 6843560"/>
              <a:gd name="connsiteX0" fmla="*/ 0 w 7860288"/>
              <a:gd name="connsiteY0" fmla="*/ 1528923 h 6843560"/>
              <a:gd name="connsiteX1" fmla="*/ 189103 w 7860288"/>
              <a:gd name="connsiteY1" fmla="*/ 3023 h 6843560"/>
              <a:gd name="connsiteX2" fmla="*/ 6746263 w 7860288"/>
              <a:gd name="connsiteY2" fmla="*/ 0 h 6843560"/>
              <a:gd name="connsiteX3" fmla="*/ 7859195 w 7860288"/>
              <a:gd name="connsiteY3" fmla="*/ 1754 h 6843560"/>
              <a:gd name="connsiteX4" fmla="*/ 7852422 w 7860288"/>
              <a:gd name="connsiteY4" fmla="*/ 6842761 h 6843560"/>
              <a:gd name="connsiteX5" fmla="*/ 5600508 w 7860288"/>
              <a:gd name="connsiteY5" fmla="*/ 6843293 h 6843560"/>
              <a:gd name="connsiteX6" fmla="*/ 2571397 w 7860288"/>
              <a:gd name="connsiteY6" fmla="*/ 6843560 h 6843560"/>
              <a:gd name="connsiteX7" fmla="*/ 697074 w 7860288"/>
              <a:gd name="connsiteY7" fmla="*/ 4850583 h 6843560"/>
              <a:gd name="connsiteX8" fmla="*/ 0 w 7860288"/>
              <a:gd name="connsiteY8" fmla="*/ 1528923 h 6843560"/>
              <a:gd name="connsiteX0" fmla="*/ 2383 w 7862671"/>
              <a:gd name="connsiteY0" fmla="*/ 1528923 h 6843560"/>
              <a:gd name="connsiteX1" fmla="*/ 191486 w 7862671"/>
              <a:gd name="connsiteY1" fmla="*/ 3023 h 6843560"/>
              <a:gd name="connsiteX2" fmla="*/ 6748646 w 7862671"/>
              <a:gd name="connsiteY2" fmla="*/ 0 h 6843560"/>
              <a:gd name="connsiteX3" fmla="*/ 7861578 w 7862671"/>
              <a:gd name="connsiteY3" fmla="*/ 1754 h 6843560"/>
              <a:gd name="connsiteX4" fmla="*/ 7854805 w 7862671"/>
              <a:gd name="connsiteY4" fmla="*/ 6842761 h 6843560"/>
              <a:gd name="connsiteX5" fmla="*/ 5602891 w 7862671"/>
              <a:gd name="connsiteY5" fmla="*/ 6843293 h 6843560"/>
              <a:gd name="connsiteX6" fmla="*/ 2573780 w 7862671"/>
              <a:gd name="connsiteY6" fmla="*/ 6843560 h 6843560"/>
              <a:gd name="connsiteX7" fmla="*/ 699457 w 7862671"/>
              <a:gd name="connsiteY7" fmla="*/ 4850583 h 6843560"/>
              <a:gd name="connsiteX8" fmla="*/ 2383 w 7862671"/>
              <a:gd name="connsiteY8" fmla="*/ 1528923 h 6843560"/>
              <a:gd name="connsiteX0" fmla="*/ 2156 w 7886893"/>
              <a:gd name="connsiteY0" fmla="*/ 1528923 h 6843560"/>
              <a:gd name="connsiteX1" fmla="*/ 215708 w 7886893"/>
              <a:gd name="connsiteY1" fmla="*/ 3023 h 6843560"/>
              <a:gd name="connsiteX2" fmla="*/ 6772868 w 7886893"/>
              <a:gd name="connsiteY2" fmla="*/ 0 h 6843560"/>
              <a:gd name="connsiteX3" fmla="*/ 7885800 w 7886893"/>
              <a:gd name="connsiteY3" fmla="*/ 1754 h 6843560"/>
              <a:gd name="connsiteX4" fmla="*/ 7879027 w 7886893"/>
              <a:gd name="connsiteY4" fmla="*/ 6842761 h 6843560"/>
              <a:gd name="connsiteX5" fmla="*/ 5627113 w 7886893"/>
              <a:gd name="connsiteY5" fmla="*/ 6843293 h 6843560"/>
              <a:gd name="connsiteX6" fmla="*/ 2598002 w 7886893"/>
              <a:gd name="connsiteY6" fmla="*/ 6843560 h 6843560"/>
              <a:gd name="connsiteX7" fmla="*/ 723679 w 7886893"/>
              <a:gd name="connsiteY7" fmla="*/ 4850583 h 6843560"/>
              <a:gd name="connsiteX8" fmla="*/ 2156 w 7886893"/>
              <a:gd name="connsiteY8" fmla="*/ 1528923 h 6843560"/>
              <a:gd name="connsiteX0" fmla="*/ 2193 w 7882736"/>
              <a:gd name="connsiteY0" fmla="*/ 1545604 h 6843560"/>
              <a:gd name="connsiteX1" fmla="*/ 211551 w 7882736"/>
              <a:gd name="connsiteY1" fmla="*/ 3023 h 6843560"/>
              <a:gd name="connsiteX2" fmla="*/ 6768711 w 7882736"/>
              <a:gd name="connsiteY2" fmla="*/ 0 h 6843560"/>
              <a:gd name="connsiteX3" fmla="*/ 7881643 w 7882736"/>
              <a:gd name="connsiteY3" fmla="*/ 1754 h 6843560"/>
              <a:gd name="connsiteX4" fmla="*/ 7874870 w 7882736"/>
              <a:gd name="connsiteY4" fmla="*/ 6842761 h 6843560"/>
              <a:gd name="connsiteX5" fmla="*/ 5622956 w 7882736"/>
              <a:gd name="connsiteY5" fmla="*/ 6843293 h 6843560"/>
              <a:gd name="connsiteX6" fmla="*/ 2593845 w 7882736"/>
              <a:gd name="connsiteY6" fmla="*/ 6843560 h 6843560"/>
              <a:gd name="connsiteX7" fmla="*/ 719522 w 7882736"/>
              <a:gd name="connsiteY7" fmla="*/ 4850583 h 6843560"/>
              <a:gd name="connsiteX8" fmla="*/ 2193 w 7882736"/>
              <a:gd name="connsiteY8" fmla="*/ 1545604 h 6843560"/>
              <a:gd name="connsiteX0" fmla="*/ 1412 w 7881955"/>
              <a:gd name="connsiteY0" fmla="*/ 1545604 h 6843560"/>
              <a:gd name="connsiteX1" fmla="*/ 210770 w 7881955"/>
              <a:gd name="connsiteY1" fmla="*/ 3023 h 6843560"/>
              <a:gd name="connsiteX2" fmla="*/ 6767930 w 7881955"/>
              <a:gd name="connsiteY2" fmla="*/ 0 h 6843560"/>
              <a:gd name="connsiteX3" fmla="*/ 7880862 w 7881955"/>
              <a:gd name="connsiteY3" fmla="*/ 1754 h 6843560"/>
              <a:gd name="connsiteX4" fmla="*/ 7874089 w 7881955"/>
              <a:gd name="connsiteY4" fmla="*/ 6842761 h 6843560"/>
              <a:gd name="connsiteX5" fmla="*/ 5622175 w 7881955"/>
              <a:gd name="connsiteY5" fmla="*/ 6843293 h 6843560"/>
              <a:gd name="connsiteX6" fmla="*/ 2593064 w 7881955"/>
              <a:gd name="connsiteY6" fmla="*/ 6843560 h 6843560"/>
              <a:gd name="connsiteX7" fmla="*/ 718741 w 7881955"/>
              <a:gd name="connsiteY7" fmla="*/ 4850583 h 6843560"/>
              <a:gd name="connsiteX8" fmla="*/ 1412 w 7881955"/>
              <a:gd name="connsiteY8" fmla="*/ 1545604 h 6843560"/>
              <a:gd name="connsiteX0" fmla="*/ 1412 w 7881955"/>
              <a:gd name="connsiteY0" fmla="*/ 1545604 h 6843560"/>
              <a:gd name="connsiteX1" fmla="*/ 210770 w 7881955"/>
              <a:gd name="connsiteY1" fmla="*/ 3023 h 6843560"/>
              <a:gd name="connsiteX2" fmla="*/ 6767930 w 7881955"/>
              <a:gd name="connsiteY2" fmla="*/ 0 h 6843560"/>
              <a:gd name="connsiteX3" fmla="*/ 7880862 w 7881955"/>
              <a:gd name="connsiteY3" fmla="*/ 1754 h 6843560"/>
              <a:gd name="connsiteX4" fmla="*/ 7874089 w 7881955"/>
              <a:gd name="connsiteY4" fmla="*/ 6842761 h 6843560"/>
              <a:gd name="connsiteX5" fmla="*/ 5622175 w 7881955"/>
              <a:gd name="connsiteY5" fmla="*/ 6843293 h 6843560"/>
              <a:gd name="connsiteX6" fmla="*/ 2593064 w 7881955"/>
              <a:gd name="connsiteY6" fmla="*/ 6843560 h 6843560"/>
              <a:gd name="connsiteX7" fmla="*/ 718741 w 7881955"/>
              <a:gd name="connsiteY7" fmla="*/ 4850583 h 6843560"/>
              <a:gd name="connsiteX8" fmla="*/ 1412 w 7881955"/>
              <a:gd name="connsiteY8" fmla="*/ 1545604 h 684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1955" h="6843560">
                <a:moveTo>
                  <a:pt x="1412" y="1545604"/>
                </a:moveTo>
                <a:cubicBezTo>
                  <a:pt x="53356" y="528783"/>
                  <a:pt x="120801" y="563995"/>
                  <a:pt x="210770" y="3023"/>
                </a:cubicBezTo>
                <a:lnTo>
                  <a:pt x="6767930" y="0"/>
                </a:lnTo>
                <a:lnTo>
                  <a:pt x="7880862" y="1754"/>
                </a:lnTo>
                <a:cubicBezTo>
                  <a:pt x="7886455" y="1625588"/>
                  <a:pt x="7868496" y="5218927"/>
                  <a:pt x="7874089" y="6842761"/>
                </a:cubicBezTo>
                <a:cubicBezTo>
                  <a:pt x="7877202" y="6843247"/>
                  <a:pt x="6502346" y="6843160"/>
                  <a:pt x="5622175" y="6843293"/>
                </a:cubicBezTo>
                <a:lnTo>
                  <a:pt x="2593064" y="6843560"/>
                </a:lnTo>
                <a:cubicBezTo>
                  <a:pt x="1345026" y="5951121"/>
                  <a:pt x="797967" y="5018324"/>
                  <a:pt x="718741" y="4850583"/>
                </a:cubicBezTo>
                <a:cubicBezTo>
                  <a:pt x="187267" y="3886117"/>
                  <a:pt x="-19342" y="3052618"/>
                  <a:pt x="1412" y="1545604"/>
                </a:cubicBezTo>
                <a:close/>
              </a:path>
            </a:pathLst>
          </a:custGeom>
        </p:spPr>
        <p:txBody>
          <a:bodyPr/>
          <a:lstStyle/>
          <a:p>
            <a:r>
              <a:rPr lang="nl-NL"/>
              <a:t>Klik op het pictogram als u een afbeelding wilt toevoegen</a:t>
            </a:r>
            <a:endParaRPr lang="en-NL" dirty="0"/>
          </a:p>
        </p:txBody>
      </p:sp>
    </p:spTree>
    <p:extLst>
      <p:ext uri="{BB962C8B-B14F-4D97-AF65-F5344CB8AC3E}">
        <p14:creationId xmlns:p14="http://schemas.microsoft.com/office/powerpoint/2010/main" val="19603376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8931A-0A6A-084F-BFDF-BB574E4C0C13}"/>
              </a:ext>
            </a:extLst>
          </p:cNvPr>
          <p:cNvSpPr>
            <a:spLocks noGrp="1"/>
          </p:cNvSpPr>
          <p:nvPr>
            <p:ph type="title"/>
          </p:nvPr>
        </p:nvSpPr>
        <p:spPr>
          <a:xfrm>
            <a:off x="838200" y="365125"/>
            <a:ext cx="5793606"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Content Placeholder 2">
            <a:extLst>
              <a:ext uri="{FF2B5EF4-FFF2-40B4-BE49-F238E27FC236}">
                <a16:creationId xmlns:a16="http://schemas.microsoft.com/office/drawing/2014/main" id="{C7B43C5C-F199-CE1C-D7A2-DFB93DB48BC8}"/>
              </a:ext>
            </a:extLst>
          </p:cNvPr>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8" name="Picture Placeholder 5">
            <a:extLst>
              <a:ext uri="{FF2B5EF4-FFF2-40B4-BE49-F238E27FC236}">
                <a16:creationId xmlns:a16="http://schemas.microsoft.com/office/drawing/2014/main" id="{1A53BAC8-70E8-3485-9585-3F2BD887721A}"/>
              </a:ext>
            </a:extLst>
          </p:cNvPr>
          <p:cNvSpPr>
            <a:spLocks noGrp="1"/>
          </p:cNvSpPr>
          <p:nvPr>
            <p:ph type="pic" sz="quarter" idx="10"/>
          </p:nvPr>
        </p:nvSpPr>
        <p:spPr>
          <a:xfrm>
            <a:off x="7300913" y="-869"/>
            <a:ext cx="4887912" cy="6622083"/>
          </a:xfrm>
          <a:custGeom>
            <a:avLst/>
            <a:gdLst>
              <a:gd name="connsiteX0" fmla="*/ 0 w 4891087"/>
              <a:gd name="connsiteY0" fmla="*/ 0 h 6604001"/>
              <a:gd name="connsiteX1" fmla="*/ 4891087 w 4891087"/>
              <a:gd name="connsiteY1" fmla="*/ 0 h 6604001"/>
              <a:gd name="connsiteX2" fmla="*/ 4891087 w 4891087"/>
              <a:gd name="connsiteY2" fmla="*/ 6604001 h 6604001"/>
              <a:gd name="connsiteX3" fmla="*/ 0 w 4891087"/>
              <a:gd name="connsiteY3" fmla="*/ 6604001 h 6604001"/>
              <a:gd name="connsiteX4" fmla="*/ 0 w 4891087"/>
              <a:gd name="connsiteY4" fmla="*/ 0 h 6604001"/>
              <a:gd name="connsiteX0" fmla="*/ 0 w 4891087"/>
              <a:gd name="connsiteY0" fmla="*/ 0 h 6604001"/>
              <a:gd name="connsiteX1" fmla="*/ 4891087 w 4891087"/>
              <a:gd name="connsiteY1" fmla="*/ 0 h 6604001"/>
              <a:gd name="connsiteX2" fmla="*/ 4891087 w 4891087"/>
              <a:gd name="connsiteY2" fmla="*/ 5935607 h 6604001"/>
              <a:gd name="connsiteX3" fmla="*/ 0 w 4891087"/>
              <a:gd name="connsiteY3" fmla="*/ 6604001 h 6604001"/>
              <a:gd name="connsiteX4" fmla="*/ 0 w 4891087"/>
              <a:gd name="connsiteY4" fmla="*/ 0 h 6604001"/>
              <a:gd name="connsiteX0" fmla="*/ 0 w 4891087"/>
              <a:gd name="connsiteY0" fmla="*/ 0 h 6604001"/>
              <a:gd name="connsiteX1" fmla="*/ 4891087 w 4891087"/>
              <a:gd name="connsiteY1" fmla="*/ 0 h 6604001"/>
              <a:gd name="connsiteX2" fmla="*/ 4891087 w 4891087"/>
              <a:gd name="connsiteY2" fmla="*/ 5935607 h 6604001"/>
              <a:gd name="connsiteX3" fmla="*/ 0 w 4891087"/>
              <a:gd name="connsiteY3" fmla="*/ 6604001 h 6604001"/>
              <a:gd name="connsiteX4" fmla="*/ 0 w 4891087"/>
              <a:gd name="connsiteY4" fmla="*/ 0 h 6604001"/>
              <a:gd name="connsiteX0" fmla="*/ 0 w 4891087"/>
              <a:gd name="connsiteY0" fmla="*/ 0 h 6693930"/>
              <a:gd name="connsiteX1" fmla="*/ 4891087 w 4891087"/>
              <a:gd name="connsiteY1" fmla="*/ 0 h 6693930"/>
              <a:gd name="connsiteX2" fmla="*/ 4891087 w 4891087"/>
              <a:gd name="connsiteY2" fmla="*/ 5935607 h 6693930"/>
              <a:gd name="connsiteX3" fmla="*/ 0 w 4891087"/>
              <a:gd name="connsiteY3" fmla="*/ 6604001 h 6693930"/>
              <a:gd name="connsiteX4" fmla="*/ 0 w 4891087"/>
              <a:gd name="connsiteY4" fmla="*/ 0 h 6693930"/>
              <a:gd name="connsiteX0" fmla="*/ 0 w 4891087"/>
              <a:gd name="connsiteY0" fmla="*/ 0 h 6622214"/>
              <a:gd name="connsiteX1" fmla="*/ 4891087 w 4891087"/>
              <a:gd name="connsiteY1" fmla="*/ 0 h 6622214"/>
              <a:gd name="connsiteX2" fmla="*/ 4891087 w 4891087"/>
              <a:gd name="connsiteY2" fmla="*/ 5935607 h 6622214"/>
              <a:gd name="connsiteX3" fmla="*/ 0 w 4891087"/>
              <a:gd name="connsiteY3" fmla="*/ 6604001 h 6622214"/>
              <a:gd name="connsiteX4" fmla="*/ 0 w 4891087"/>
              <a:gd name="connsiteY4" fmla="*/ 0 h 6622214"/>
              <a:gd name="connsiteX0" fmla="*/ 0 w 4891087"/>
              <a:gd name="connsiteY0" fmla="*/ 0 h 6620167"/>
              <a:gd name="connsiteX1" fmla="*/ 4891087 w 4891087"/>
              <a:gd name="connsiteY1" fmla="*/ 0 h 6620167"/>
              <a:gd name="connsiteX2" fmla="*/ 4891087 w 4891087"/>
              <a:gd name="connsiteY2" fmla="*/ 5935607 h 6620167"/>
              <a:gd name="connsiteX3" fmla="*/ 0 w 4891087"/>
              <a:gd name="connsiteY3" fmla="*/ 6604001 h 6620167"/>
              <a:gd name="connsiteX4" fmla="*/ 0 w 4891087"/>
              <a:gd name="connsiteY4" fmla="*/ 0 h 6620167"/>
              <a:gd name="connsiteX0" fmla="*/ 0 w 4891087"/>
              <a:gd name="connsiteY0" fmla="*/ 0 h 6618647"/>
              <a:gd name="connsiteX1" fmla="*/ 4891087 w 4891087"/>
              <a:gd name="connsiteY1" fmla="*/ 0 h 6618647"/>
              <a:gd name="connsiteX2" fmla="*/ 4891087 w 4891087"/>
              <a:gd name="connsiteY2" fmla="*/ 5935607 h 6618647"/>
              <a:gd name="connsiteX3" fmla="*/ 0 w 4891087"/>
              <a:gd name="connsiteY3" fmla="*/ 6604001 h 6618647"/>
              <a:gd name="connsiteX4" fmla="*/ 0 w 4891087"/>
              <a:gd name="connsiteY4" fmla="*/ 0 h 6618647"/>
              <a:gd name="connsiteX0" fmla="*/ 0 w 4891087"/>
              <a:gd name="connsiteY0" fmla="*/ 0 h 6616515"/>
              <a:gd name="connsiteX1" fmla="*/ 4891087 w 4891087"/>
              <a:gd name="connsiteY1" fmla="*/ 0 h 6616515"/>
              <a:gd name="connsiteX2" fmla="*/ 4887637 w 4891087"/>
              <a:gd name="connsiteY2" fmla="*/ 5925255 h 6616515"/>
              <a:gd name="connsiteX3" fmla="*/ 0 w 4891087"/>
              <a:gd name="connsiteY3" fmla="*/ 6604001 h 6616515"/>
              <a:gd name="connsiteX4" fmla="*/ 0 w 4891087"/>
              <a:gd name="connsiteY4" fmla="*/ 0 h 6616515"/>
              <a:gd name="connsiteX0" fmla="*/ 0 w 4891087"/>
              <a:gd name="connsiteY0" fmla="*/ 0 h 6620335"/>
              <a:gd name="connsiteX1" fmla="*/ 4891087 w 4891087"/>
              <a:gd name="connsiteY1" fmla="*/ 0 h 6620335"/>
              <a:gd name="connsiteX2" fmla="*/ 4887637 w 4891087"/>
              <a:gd name="connsiteY2" fmla="*/ 5925255 h 6620335"/>
              <a:gd name="connsiteX3" fmla="*/ 0 w 4891087"/>
              <a:gd name="connsiteY3" fmla="*/ 6604001 h 6620335"/>
              <a:gd name="connsiteX4" fmla="*/ 0 w 4891087"/>
              <a:gd name="connsiteY4" fmla="*/ 0 h 6620335"/>
              <a:gd name="connsiteX0" fmla="*/ 0 w 4891087"/>
              <a:gd name="connsiteY0" fmla="*/ 0 h 6617124"/>
              <a:gd name="connsiteX1" fmla="*/ 4891087 w 4891087"/>
              <a:gd name="connsiteY1" fmla="*/ 0 h 6617124"/>
              <a:gd name="connsiteX2" fmla="*/ 4887637 w 4891087"/>
              <a:gd name="connsiteY2" fmla="*/ 5925255 h 6617124"/>
              <a:gd name="connsiteX3" fmla="*/ 0 w 4891087"/>
              <a:gd name="connsiteY3" fmla="*/ 6604001 h 6617124"/>
              <a:gd name="connsiteX4" fmla="*/ 0 w 4891087"/>
              <a:gd name="connsiteY4" fmla="*/ 0 h 6617124"/>
              <a:gd name="connsiteX0" fmla="*/ 0 w 4891087"/>
              <a:gd name="connsiteY0" fmla="*/ 0 h 6614343"/>
              <a:gd name="connsiteX1" fmla="*/ 4891087 w 4891087"/>
              <a:gd name="connsiteY1" fmla="*/ 0 h 6614343"/>
              <a:gd name="connsiteX2" fmla="*/ 4887637 w 4891087"/>
              <a:gd name="connsiteY2" fmla="*/ 5925255 h 6614343"/>
              <a:gd name="connsiteX3" fmla="*/ 0 w 4891087"/>
              <a:gd name="connsiteY3" fmla="*/ 6604001 h 6614343"/>
              <a:gd name="connsiteX4" fmla="*/ 0 w 4891087"/>
              <a:gd name="connsiteY4" fmla="*/ 0 h 6614343"/>
              <a:gd name="connsiteX0" fmla="*/ 0 w 4891087"/>
              <a:gd name="connsiteY0" fmla="*/ 0 h 6615733"/>
              <a:gd name="connsiteX1" fmla="*/ 4891087 w 4891087"/>
              <a:gd name="connsiteY1" fmla="*/ 0 h 6615733"/>
              <a:gd name="connsiteX2" fmla="*/ 4887637 w 4891087"/>
              <a:gd name="connsiteY2" fmla="*/ 5925255 h 6615733"/>
              <a:gd name="connsiteX3" fmla="*/ 0 w 4891087"/>
              <a:gd name="connsiteY3" fmla="*/ 6604001 h 6615733"/>
              <a:gd name="connsiteX4" fmla="*/ 0 w 4891087"/>
              <a:gd name="connsiteY4" fmla="*/ 0 h 6615733"/>
              <a:gd name="connsiteX0" fmla="*/ 0 w 4891087"/>
              <a:gd name="connsiteY0" fmla="*/ 0 h 6622083"/>
              <a:gd name="connsiteX1" fmla="*/ 4891087 w 4891087"/>
              <a:gd name="connsiteY1" fmla="*/ 6350 h 6622083"/>
              <a:gd name="connsiteX2" fmla="*/ 4887637 w 4891087"/>
              <a:gd name="connsiteY2" fmla="*/ 5931605 h 6622083"/>
              <a:gd name="connsiteX3" fmla="*/ 0 w 4891087"/>
              <a:gd name="connsiteY3" fmla="*/ 6610351 h 6622083"/>
              <a:gd name="connsiteX4" fmla="*/ 0 w 4891087"/>
              <a:gd name="connsiteY4" fmla="*/ 0 h 6622083"/>
              <a:gd name="connsiteX0" fmla="*/ 0 w 4887912"/>
              <a:gd name="connsiteY0" fmla="*/ 0 h 6622083"/>
              <a:gd name="connsiteX1" fmla="*/ 4887912 w 4887912"/>
              <a:gd name="connsiteY1" fmla="*/ 0 h 6622083"/>
              <a:gd name="connsiteX2" fmla="*/ 4887637 w 4887912"/>
              <a:gd name="connsiteY2" fmla="*/ 5931605 h 6622083"/>
              <a:gd name="connsiteX3" fmla="*/ 0 w 4887912"/>
              <a:gd name="connsiteY3" fmla="*/ 6610351 h 6622083"/>
              <a:gd name="connsiteX4" fmla="*/ 0 w 4887912"/>
              <a:gd name="connsiteY4" fmla="*/ 0 h 6622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7912" h="6622083">
                <a:moveTo>
                  <a:pt x="0" y="0"/>
                </a:moveTo>
                <a:lnTo>
                  <a:pt x="4887912" y="0"/>
                </a:lnTo>
                <a:cubicBezTo>
                  <a:pt x="4887820" y="1977202"/>
                  <a:pt x="4887729" y="3954403"/>
                  <a:pt x="4887637" y="5931605"/>
                </a:cubicBezTo>
                <a:cubicBezTo>
                  <a:pt x="3778328" y="6784472"/>
                  <a:pt x="2621785" y="6603724"/>
                  <a:pt x="0" y="6610351"/>
                </a:cubicBezTo>
                <a:lnTo>
                  <a:pt x="0" y="0"/>
                </a:lnTo>
                <a:close/>
              </a:path>
            </a:pathLst>
          </a:custGeom>
        </p:spPr>
        <p:txBody>
          <a:bodyPr/>
          <a:lstStyle/>
          <a:p>
            <a:endParaRPr lang="en-NL"/>
          </a:p>
        </p:txBody>
      </p:sp>
    </p:spTree>
    <p:extLst>
      <p:ext uri="{BB962C8B-B14F-4D97-AF65-F5344CB8AC3E}">
        <p14:creationId xmlns:p14="http://schemas.microsoft.com/office/powerpoint/2010/main" val="32272207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A3EB6-642A-4E09-BDDF-E4456F845189}"/>
              </a:ext>
            </a:extLst>
          </p:cNvPr>
          <p:cNvSpPr>
            <a:spLocks noGrp="1"/>
          </p:cNvSpPr>
          <p:nvPr>
            <p:ph type="title"/>
          </p:nvPr>
        </p:nvSpPr>
        <p:spPr>
          <a:xfrm>
            <a:off x="839789" y="365125"/>
            <a:ext cx="6003774"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DE8CEB35-C87F-1C22-6D7F-8DA6F94EDD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6A92D84A-7D06-A3FB-154E-E4C3E1B1CD7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9" name="Picture Placeholder 5">
            <a:extLst>
              <a:ext uri="{FF2B5EF4-FFF2-40B4-BE49-F238E27FC236}">
                <a16:creationId xmlns:a16="http://schemas.microsoft.com/office/drawing/2014/main" id="{8A5BF803-DFF8-C7D6-899D-31326AC7CE63}"/>
              </a:ext>
            </a:extLst>
          </p:cNvPr>
          <p:cNvSpPr>
            <a:spLocks noGrp="1"/>
          </p:cNvSpPr>
          <p:nvPr>
            <p:ph type="pic" sz="quarter" idx="10"/>
          </p:nvPr>
        </p:nvSpPr>
        <p:spPr>
          <a:xfrm>
            <a:off x="7300913" y="-869"/>
            <a:ext cx="4887912" cy="6622083"/>
          </a:xfrm>
          <a:custGeom>
            <a:avLst/>
            <a:gdLst>
              <a:gd name="connsiteX0" fmla="*/ 0 w 4891087"/>
              <a:gd name="connsiteY0" fmla="*/ 0 h 6604001"/>
              <a:gd name="connsiteX1" fmla="*/ 4891087 w 4891087"/>
              <a:gd name="connsiteY1" fmla="*/ 0 h 6604001"/>
              <a:gd name="connsiteX2" fmla="*/ 4891087 w 4891087"/>
              <a:gd name="connsiteY2" fmla="*/ 6604001 h 6604001"/>
              <a:gd name="connsiteX3" fmla="*/ 0 w 4891087"/>
              <a:gd name="connsiteY3" fmla="*/ 6604001 h 6604001"/>
              <a:gd name="connsiteX4" fmla="*/ 0 w 4891087"/>
              <a:gd name="connsiteY4" fmla="*/ 0 h 6604001"/>
              <a:gd name="connsiteX0" fmla="*/ 0 w 4891087"/>
              <a:gd name="connsiteY0" fmla="*/ 0 h 6604001"/>
              <a:gd name="connsiteX1" fmla="*/ 4891087 w 4891087"/>
              <a:gd name="connsiteY1" fmla="*/ 0 h 6604001"/>
              <a:gd name="connsiteX2" fmla="*/ 4891087 w 4891087"/>
              <a:gd name="connsiteY2" fmla="*/ 5935607 h 6604001"/>
              <a:gd name="connsiteX3" fmla="*/ 0 w 4891087"/>
              <a:gd name="connsiteY3" fmla="*/ 6604001 h 6604001"/>
              <a:gd name="connsiteX4" fmla="*/ 0 w 4891087"/>
              <a:gd name="connsiteY4" fmla="*/ 0 h 6604001"/>
              <a:gd name="connsiteX0" fmla="*/ 0 w 4891087"/>
              <a:gd name="connsiteY0" fmla="*/ 0 h 6604001"/>
              <a:gd name="connsiteX1" fmla="*/ 4891087 w 4891087"/>
              <a:gd name="connsiteY1" fmla="*/ 0 h 6604001"/>
              <a:gd name="connsiteX2" fmla="*/ 4891087 w 4891087"/>
              <a:gd name="connsiteY2" fmla="*/ 5935607 h 6604001"/>
              <a:gd name="connsiteX3" fmla="*/ 0 w 4891087"/>
              <a:gd name="connsiteY3" fmla="*/ 6604001 h 6604001"/>
              <a:gd name="connsiteX4" fmla="*/ 0 w 4891087"/>
              <a:gd name="connsiteY4" fmla="*/ 0 h 6604001"/>
              <a:gd name="connsiteX0" fmla="*/ 0 w 4891087"/>
              <a:gd name="connsiteY0" fmla="*/ 0 h 6693930"/>
              <a:gd name="connsiteX1" fmla="*/ 4891087 w 4891087"/>
              <a:gd name="connsiteY1" fmla="*/ 0 h 6693930"/>
              <a:gd name="connsiteX2" fmla="*/ 4891087 w 4891087"/>
              <a:gd name="connsiteY2" fmla="*/ 5935607 h 6693930"/>
              <a:gd name="connsiteX3" fmla="*/ 0 w 4891087"/>
              <a:gd name="connsiteY3" fmla="*/ 6604001 h 6693930"/>
              <a:gd name="connsiteX4" fmla="*/ 0 w 4891087"/>
              <a:gd name="connsiteY4" fmla="*/ 0 h 6693930"/>
              <a:gd name="connsiteX0" fmla="*/ 0 w 4891087"/>
              <a:gd name="connsiteY0" fmla="*/ 0 h 6622214"/>
              <a:gd name="connsiteX1" fmla="*/ 4891087 w 4891087"/>
              <a:gd name="connsiteY1" fmla="*/ 0 h 6622214"/>
              <a:gd name="connsiteX2" fmla="*/ 4891087 w 4891087"/>
              <a:gd name="connsiteY2" fmla="*/ 5935607 h 6622214"/>
              <a:gd name="connsiteX3" fmla="*/ 0 w 4891087"/>
              <a:gd name="connsiteY3" fmla="*/ 6604001 h 6622214"/>
              <a:gd name="connsiteX4" fmla="*/ 0 w 4891087"/>
              <a:gd name="connsiteY4" fmla="*/ 0 h 6622214"/>
              <a:gd name="connsiteX0" fmla="*/ 0 w 4891087"/>
              <a:gd name="connsiteY0" fmla="*/ 0 h 6620167"/>
              <a:gd name="connsiteX1" fmla="*/ 4891087 w 4891087"/>
              <a:gd name="connsiteY1" fmla="*/ 0 h 6620167"/>
              <a:gd name="connsiteX2" fmla="*/ 4891087 w 4891087"/>
              <a:gd name="connsiteY2" fmla="*/ 5935607 h 6620167"/>
              <a:gd name="connsiteX3" fmla="*/ 0 w 4891087"/>
              <a:gd name="connsiteY3" fmla="*/ 6604001 h 6620167"/>
              <a:gd name="connsiteX4" fmla="*/ 0 w 4891087"/>
              <a:gd name="connsiteY4" fmla="*/ 0 h 6620167"/>
              <a:gd name="connsiteX0" fmla="*/ 0 w 4891087"/>
              <a:gd name="connsiteY0" fmla="*/ 0 h 6618647"/>
              <a:gd name="connsiteX1" fmla="*/ 4891087 w 4891087"/>
              <a:gd name="connsiteY1" fmla="*/ 0 h 6618647"/>
              <a:gd name="connsiteX2" fmla="*/ 4891087 w 4891087"/>
              <a:gd name="connsiteY2" fmla="*/ 5935607 h 6618647"/>
              <a:gd name="connsiteX3" fmla="*/ 0 w 4891087"/>
              <a:gd name="connsiteY3" fmla="*/ 6604001 h 6618647"/>
              <a:gd name="connsiteX4" fmla="*/ 0 w 4891087"/>
              <a:gd name="connsiteY4" fmla="*/ 0 h 6618647"/>
              <a:gd name="connsiteX0" fmla="*/ 0 w 4891087"/>
              <a:gd name="connsiteY0" fmla="*/ 0 h 6616515"/>
              <a:gd name="connsiteX1" fmla="*/ 4891087 w 4891087"/>
              <a:gd name="connsiteY1" fmla="*/ 0 h 6616515"/>
              <a:gd name="connsiteX2" fmla="*/ 4887637 w 4891087"/>
              <a:gd name="connsiteY2" fmla="*/ 5925255 h 6616515"/>
              <a:gd name="connsiteX3" fmla="*/ 0 w 4891087"/>
              <a:gd name="connsiteY3" fmla="*/ 6604001 h 6616515"/>
              <a:gd name="connsiteX4" fmla="*/ 0 w 4891087"/>
              <a:gd name="connsiteY4" fmla="*/ 0 h 6616515"/>
              <a:gd name="connsiteX0" fmla="*/ 0 w 4891087"/>
              <a:gd name="connsiteY0" fmla="*/ 0 h 6620335"/>
              <a:gd name="connsiteX1" fmla="*/ 4891087 w 4891087"/>
              <a:gd name="connsiteY1" fmla="*/ 0 h 6620335"/>
              <a:gd name="connsiteX2" fmla="*/ 4887637 w 4891087"/>
              <a:gd name="connsiteY2" fmla="*/ 5925255 h 6620335"/>
              <a:gd name="connsiteX3" fmla="*/ 0 w 4891087"/>
              <a:gd name="connsiteY3" fmla="*/ 6604001 h 6620335"/>
              <a:gd name="connsiteX4" fmla="*/ 0 w 4891087"/>
              <a:gd name="connsiteY4" fmla="*/ 0 h 6620335"/>
              <a:gd name="connsiteX0" fmla="*/ 0 w 4891087"/>
              <a:gd name="connsiteY0" fmla="*/ 0 h 6617124"/>
              <a:gd name="connsiteX1" fmla="*/ 4891087 w 4891087"/>
              <a:gd name="connsiteY1" fmla="*/ 0 h 6617124"/>
              <a:gd name="connsiteX2" fmla="*/ 4887637 w 4891087"/>
              <a:gd name="connsiteY2" fmla="*/ 5925255 h 6617124"/>
              <a:gd name="connsiteX3" fmla="*/ 0 w 4891087"/>
              <a:gd name="connsiteY3" fmla="*/ 6604001 h 6617124"/>
              <a:gd name="connsiteX4" fmla="*/ 0 w 4891087"/>
              <a:gd name="connsiteY4" fmla="*/ 0 h 6617124"/>
              <a:gd name="connsiteX0" fmla="*/ 0 w 4891087"/>
              <a:gd name="connsiteY0" fmla="*/ 0 h 6614343"/>
              <a:gd name="connsiteX1" fmla="*/ 4891087 w 4891087"/>
              <a:gd name="connsiteY1" fmla="*/ 0 h 6614343"/>
              <a:gd name="connsiteX2" fmla="*/ 4887637 w 4891087"/>
              <a:gd name="connsiteY2" fmla="*/ 5925255 h 6614343"/>
              <a:gd name="connsiteX3" fmla="*/ 0 w 4891087"/>
              <a:gd name="connsiteY3" fmla="*/ 6604001 h 6614343"/>
              <a:gd name="connsiteX4" fmla="*/ 0 w 4891087"/>
              <a:gd name="connsiteY4" fmla="*/ 0 h 6614343"/>
              <a:gd name="connsiteX0" fmla="*/ 0 w 4891087"/>
              <a:gd name="connsiteY0" fmla="*/ 0 h 6615733"/>
              <a:gd name="connsiteX1" fmla="*/ 4891087 w 4891087"/>
              <a:gd name="connsiteY1" fmla="*/ 0 h 6615733"/>
              <a:gd name="connsiteX2" fmla="*/ 4887637 w 4891087"/>
              <a:gd name="connsiteY2" fmla="*/ 5925255 h 6615733"/>
              <a:gd name="connsiteX3" fmla="*/ 0 w 4891087"/>
              <a:gd name="connsiteY3" fmla="*/ 6604001 h 6615733"/>
              <a:gd name="connsiteX4" fmla="*/ 0 w 4891087"/>
              <a:gd name="connsiteY4" fmla="*/ 0 h 6615733"/>
              <a:gd name="connsiteX0" fmla="*/ 0 w 4891087"/>
              <a:gd name="connsiteY0" fmla="*/ 0 h 6622083"/>
              <a:gd name="connsiteX1" fmla="*/ 4891087 w 4891087"/>
              <a:gd name="connsiteY1" fmla="*/ 6350 h 6622083"/>
              <a:gd name="connsiteX2" fmla="*/ 4887637 w 4891087"/>
              <a:gd name="connsiteY2" fmla="*/ 5931605 h 6622083"/>
              <a:gd name="connsiteX3" fmla="*/ 0 w 4891087"/>
              <a:gd name="connsiteY3" fmla="*/ 6610351 h 6622083"/>
              <a:gd name="connsiteX4" fmla="*/ 0 w 4891087"/>
              <a:gd name="connsiteY4" fmla="*/ 0 h 6622083"/>
              <a:gd name="connsiteX0" fmla="*/ 0 w 4887912"/>
              <a:gd name="connsiteY0" fmla="*/ 0 h 6622083"/>
              <a:gd name="connsiteX1" fmla="*/ 4887912 w 4887912"/>
              <a:gd name="connsiteY1" fmla="*/ 0 h 6622083"/>
              <a:gd name="connsiteX2" fmla="*/ 4887637 w 4887912"/>
              <a:gd name="connsiteY2" fmla="*/ 5931605 h 6622083"/>
              <a:gd name="connsiteX3" fmla="*/ 0 w 4887912"/>
              <a:gd name="connsiteY3" fmla="*/ 6610351 h 6622083"/>
              <a:gd name="connsiteX4" fmla="*/ 0 w 4887912"/>
              <a:gd name="connsiteY4" fmla="*/ 0 h 6622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7912" h="6622083">
                <a:moveTo>
                  <a:pt x="0" y="0"/>
                </a:moveTo>
                <a:lnTo>
                  <a:pt x="4887912" y="0"/>
                </a:lnTo>
                <a:cubicBezTo>
                  <a:pt x="4887820" y="1977202"/>
                  <a:pt x="4887729" y="3954403"/>
                  <a:pt x="4887637" y="5931605"/>
                </a:cubicBezTo>
                <a:cubicBezTo>
                  <a:pt x="3778328" y="6784472"/>
                  <a:pt x="2621785" y="6603724"/>
                  <a:pt x="0" y="6610351"/>
                </a:cubicBezTo>
                <a:lnTo>
                  <a:pt x="0" y="0"/>
                </a:lnTo>
                <a:close/>
              </a:path>
            </a:pathLst>
          </a:custGeom>
        </p:spPr>
        <p:txBody>
          <a:bodyPr/>
          <a:lstStyle/>
          <a:p>
            <a:endParaRPr lang="en-NL"/>
          </a:p>
        </p:txBody>
      </p:sp>
    </p:spTree>
    <p:extLst>
      <p:ext uri="{BB962C8B-B14F-4D97-AF65-F5344CB8AC3E}">
        <p14:creationId xmlns:p14="http://schemas.microsoft.com/office/powerpoint/2010/main" val="4269075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2A46D-B159-C883-AD46-0D916A38D1FD}"/>
              </a:ext>
            </a:extLst>
          </p:cNvPr>
          <p:cNvSpPr>
            <a:spLocks noGrp="1"/>
          </p:cNvSpPr>
          <p:nvPr>
            <p:ph type="title"/>
          </p:nvPr>
        </p:nvSpPr>
        <p:spPr>
          <a:xfrm>
            <a:off x="5463208" y="365125"/>
            <a:ext cx="4674705"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Content Placeholder 2">
            <a:extLst>
              <a:ext uri="{FF2B5EF4-FFF2-40B4-BE49-F238E27FC236}">
                <a16:creationId xmlns:a16="http://schemas.microsoft.com/office/drawing/2014/main" id="{A90AC7C9-B2E6-DDC3-3AF7-FF3961E0E118}"/>
              </a:ext>
            </a:extLst>
          </p:cNvPr>
          <p:cNvSpPr>
            <a:spLocks noGrp="1"/>
          </p:cNvSpPr>
          <p:nvPr>
            <p:ph idx="1"/>
          </p:nvPr>
        </p:nvSpPr>
        <p:spPr>
          <a:xfrm>
            <a:off x="5463208" y="1825625"/>
            <a:ext cx="5918735"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5" name="Picture Placeholder 4">
            <a:extLst>
              <a:ext uri="{FF2B5EF4-FFF2-40B4-BE49-F238E27FC236}">
                <a16:creationId xmlns:a16="http://schemas.microsoft.com/office/drawing/2014/main" id="{E3BCD99C-79FD-91C7-27D7-FDC75A8A67BF}"/>
              </a:ext>
            </a:extLst>
          </p:cNvPr>
          <p:cNvSpPr>
            <a:spLocks noGrp="1"/>
          </p:cNvSpPr>
          <p:nvPr>
            <p:ph type="pic" sz="quarter" idx="10"/>
          </p:nvPr>
        </p:nvSpPr>
        <p:spPr>
          <a:xfrm>
            <a:off x="-1" y="0"/>
            <a:ext cx="4774019" cy="6604000"/>
          </a:xfrm>
        </p:spPr>
        <p:txBody>
          <a:bodyPr/>
          <a:lstStyle/>
          <a:p>
            <a:endParaRPr lang="en-NL"/>
          </a:p>
        </p:txBody>
      </p:sp>
    </p:spTree>
    <p:extLst>
      <p:ext uri="{BB962C8B-B14F-4D97-AF65-F5344CB8AC3E}">
        <p14:creationId xmlns:p14="http://schemas.microsoft.com/office/powerpoint/2010/main" val="29371614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8931A-0A6A-084F-BFDF-BB574E4C0C13}"/>
              </a:ext>
            </a:extLst>
          </p:cNvPr>
          <p:cNvSpPr>
            <a:spLocks noGrp="1"/>
          </p:cNvSpPr>
          <p:nvPr>
            <p:ph type="title"/>
          </p:nvPr>
        </p:nvSpPr>
        <p:spPr>
          <a:xfrm>
            <a:off x="5463208" y="365125"/>
            <a:ext cx="4674705"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Content Placeholder 2">
            <a:extLst>
              <a:ext uri="{FF2B5EF4-FFF2-40B4-BE49-F238E27FC236}">
                <a16:creationId xmlns:a16="http://schemas.microsoft.com/office/drawing/2014/main" id="{C7B43C5C-F199-CE1C-D7A2-DFB93DB48BC8}"/>
              </a:ext>
            </a:extLst>
          </p:cNvPr>
          <p:cNvSpPr>
            <a:spLocks noGrp="1"/>
          </p:cNvSpPr>
          <p:nvPr>
            <p:ph sz="half" idx="1"/>
          </p:nvPr>
        </p:nvSpPr>
        <p:spPr>
          <a:xfrm>
            <a:off x="5463208"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4" name="Picture Placeholder 4">
            <a:extLst>
              <a:ext uri="{FF2B5EF4-FFF2-40B4-BE49-F238E27FC236}">
                <a16:creationId xmlns:a16="http://schemas.microsoft.com/office/drawing/2014/main" id="{379B6C37-C6AD-5DDE-609F-2F57DD63646F}"/>
              </a:ext>
            </a:extLst>
          </p:cNvPr>
          <p:cNvSpPr>
            <a:spLocks noGrp="1"/>
          </p:cNvSpPr>
          <p:nvPr>
            <p:ph type="pic" sz="quarter" idx="10"/>
          </p:nvPr>
        </p:nvSpPr>
        <p:spPr>
          <a:xfrm>
            <a:off x="-1" y="0"/>
            <a:ext cx="4774019" cy="6604000"/>
          </a:xfrm>
        </p:spPr>
        <p:txBody>
          <a:bodyPr/>
          <a:lstStyle/>
          <a:p>
            <a:endParaRPr lang="en-NL"/>
          </a:p>
        </p:txBody>
      </p:sp>
    </p:spTree>
    <p:extLst>
      <p:ext uri="{BB962C8B-B14F-4D97-AF65-F5344CB8AC3E}">
        <p14:creationId xmlns:p14="http://schemas.microsoft.com/office/powerpoint/2010/main" val="29510944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8CEB35-C87F-1C22-6D7F-8DA6F94EDDE6}"/>
              </a:ext>
            </a:extLst>
          </p:cNvPr>
          <p:cNvSpPr>
            <a:spLocks noGrp="1"/>
          </p:cNvSpPr>
          <p:nvPr>
            <p:ph type="body" idx="1"/>
          </p:nvPr>
        </p:nvSpPr>
        <p:spPr>
          <a:xfrm>
            <a:off x="546320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6A92D84A-7D06-A3FB-154E-E4C3E1B1CD7B}"/>
              </a:ext>
            </a:extLst>
          </p:cNvPr>
          <p:cNvSpPr>
            <a:spLocks noGrp="1"/>
          </p:cNvSpPr>
          <p:nvPr>
            <p:ph sz="half" idx="2"/>
          </p:nvPr>
        </p:nvSpPr>
        <p:spPr>
          <a:xfrm>
            <a:off x="546320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itle 1">
            <a:extLst>
              <a:ext uri="{FF2B5EF4-FFF2-40B4-BE49-F238E27FC236}">
                <a16:creationId xmlns:a16="http://schemas.microsoft.com/office/drawing/2014/main" id="{7DBEB501-CAB7-19B1-780F-B7197DAA4F87}"/>
              </a:ext>
            </a:extLst>
          </p:cNvPr>
          <p:cNvSpPr txBox="1">
            <a:spLocks/>
          </p:cNvSpPr>
          <p:nvPr userDrawn="1"/>
        </p:nvSpPr>
        <p:spPr>
          <a:xfrm>
            <a:off x="5463208" y="365125"/>
            <a:ext cx="467470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rgbClr val="1A355C"/>
                </a:solidFill>
                <a:latin typeface="Arial Rounded MT Bold" panose="020F0704030504030204" pitchFamily="34" charset="77"/>
                <a:ea typeface="+mj-ea"/>
                <a:cs typeface="+mj-cs"/>
              </a:defRPr>
            </a:lvl1pPr>
          </a:lstStyle>
          <a:p>
            <a:r>
              <a:rPr lang="en-GB" sz="3200" dirty="0"/>
              <a:t>Click to edit Master title style</a:t>
            </a:r>
            <a:endParaRPr lang="en-NL" sz="3200" dirty="0"/>
          </a:p>
        </p:txBody>
      </p:sp>
      <p:sp>
        <p:nvSpPr>
          <p:cNvPr id="2" name="Picture Placeholder 4">
            <a:extLst>
              <a:ext uri="{FF2B5EF4-FFF2-40B4-BE49-F238E27FC236}">
                <a16:creationId xmlns:a16="http://schemas.microsoft.com/office/drawing/2014/main" id="{2F64E5FF-7E85-DDF7-4F9A-3D3B442E14FF}"/>
              </a:ext>
            </a:extLst>
          </p:cNvPr>
          <p:cNvSpPr>
            <a:spLocks noGrp="1"/>
          </p:cNvSpPr>
          <p:nvPr>
            <p:ph type="pic" sz="quarter" idx="10"/>
          </p:nvPr>
        </p:nvSpPr>
        <p:spPr>
          <a:xfrm>
            <a:off x="-1" y="0"/>
            <a:ext cx="4774019" cy="6604000"/>
          </a:xfrm>
        </p:spPr>
        <p:txBody>
          <a:bodyPr/>
          <a:lstStyle/>
          <a:p>
            <a:endParaRPr lang="en-NL"/>
          </a:p>
        </p:txBody>
      </p:sp>
    </p:spTree>
    <p:extLst>
      <p:ext uri="{BB962C8B-B14F-4D97-AF65-F5344CB8AC3E}">
        <p14:creationId xmlns:p14="http://schemas.microsoft.com/office/powerpoint/2010/main" val="13889054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2A46D-B159-C883-AD46-0D916A38D1FD}"/>
              </a:ext>
            </a:extLst>
          </p:cNvPr>
          <p:cNvSpPr>
            <a:spLocks noGrp="1"/>
          </p:cNvSpPr>
          <p:nvPr>
            <p:ph type="title"/>
          </p:nvPr>
        </p:nvSpPr>
        <p:spPr>
          <a:xfrm>
            <a:off x="5463208" y="365125"/>
            <a:ext cx="4674705"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Content Placeholder 2">
            <a:extLst>
              <a:ext uri="{FF2B5EF4-FFF2-40B4-BE49-F238E27FC236}">
                <a16:creationId xmlns:a16="http://schemas.microsoft.com/office/drawing/2014/main" id="{A90AC7C9-B2E6-DDC3-3AF7-FF3961E0E118}"/>
              </a:ext>
            </a:extLst>
          </p:cNvPr>
          <p:cNvSpPr>
            <a:spLocks noGrp="1"/>
          </p:cNvSpPr>
          <p:nvPr>
            <p:ph idx="1"/>
          </p:nvPr>
        </p:nvSpPr>
        <p:spPr>
          <a:xfrm>
            <a:off x="5463208" y="1825625"/>
            <a:ext cx="5918735"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4" name="Picture Placeholder 4">
            <a:extLst>
              <a:ext uri="{FF2B5EF4-FFF2-40B4-BE49-F238E27FC236}">
                <a16:creationId xmlns:a16="http://schemas.microsoft.com/office/drawing/2014/main" id="{15E07AC6-556A-4613-DEC6-5CFB71EC449D}"/>
              </a:ext>
            </a:extLst>
          </p:cNvPr>
          <p:cNvSpPr>
            <a:spLocks noGrp="1"/>
          </p:cNvSpPr>
          <p:nvPr>
            <p:ph type="pic" sz="quarter" idx="10"/>
          </p:nvPr>
        </p:nvSpPr>
        <p:spPr>
          <a:xfrm>
            <a:off x="-1" y="0"/>
            <a:ext cx="4774019" cy="6604000"/>
          </a:xfrm>
        </p:spPr>
        <p:txBody>
          <a:bodyPr/>
          <a:lstStyle/>
          <a:p>
            <a:endParaRPr lang="en-NL"/>
          </a:p>
        </p:txBody>
      </p:sp>
    </p:spTree>
    <p:extLst>
      <p:ext uri="{BB962C8B-B14F-4D97-AF65-F5344CB8AC3E}">
        <p14:creationId xmlns:p14="http://schemas.microsoft.com/office/powerpoint/2010/main" val="30226472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8931A-0A6A-084F-BFDF-BB574E4C0C13}"/>
              </a:ext>
            </a:extLst>
          </p:cNvPr>
          <p:cNvSpPr>
            <a:spLocks noGrp="1"/>
          </p:cNvSpPr>
          <p:nvPr>
            <p:ph type="title"/>
          </p:nvPr>
        </p:nvSpPr>
        <p:spPr>
          <a:xfrm>
            <a:off x="5463208" y="365125"/>
            <a:ext cx="4674705"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
        <p:nvSpPr>
          <p:cNvPr id="3" name="Content Placeholder 2">
            <a:extLst>
              <a:ext uri="{FF2B5EF4-FFF2-40B4-BE49-F238E27FC236}">
                <a16:creationId xmlns:a16="http://schemas.microsoft.com/office/drawing/2014/main" id="{C7B43C5C-F199-CE1C-D7A2-DFB93DB48BC8}"/>
              </a:ext>
            </a:extLst>
          </p:cNvPr>
          <p:cNvSpPr>
            <a:spLocks noGrp="1"/>
          </p:cNvSpPr>
          <p:nvPr>
            <p:ph sz="half" idx="1"/>
          </p:nvPr>
        </p:nvSpPr>
        <p:spPr>
          <a:xfrm>
            <a:off x="5463208"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4" name="Picture Placeholder 4">
            <a:extLst>
              <a:ext uri="{FF2B5EF4-FFF2-40B4-BE49-F238E27FC236}">
                <a16:creationId xmlns:a16="http://schemas.microsoft.com/office/drawing/2014/main" id="{301D8AA6-FAA9-0547-41CC-FF5B1E1FDFB7}"/>
              </a:ext>
            </a:extLst>
          </p:cNvPr>
          <p:cNvSpPr>
            <a:spLocks noGrp="1"/>
          </p:cNvSpPr>
          <p:nvPr>
            <p:ph type="pic" sz="quarter" idx="10"/>
          </p:nvPr>
        </p:nvSpPr>
        <p:spPr>
          <a:xfrm>
            <a:off x="-1" y="0"/>
            <a:ext cx="4774019" cy="6604000"/>
          </a:xfrm>
        </p:spPr>
        <p:txBody>
          <a:bodyPr/>
          <a:lstStyle/>
          <a:p>
            <a:endParaRPr lang="en-NL"/>
          </a:p>
        </p:txBody>
      </p:sp>
    </p:spTree>
    <p:extLst>
      <p:ext uri="{BB962C8B-B14F-4D97-AF65-F5344CB8AC3E}">
        <p14:creationId xmlns:p14="http://schemas.microsoft.com/office/powerpoint/2010/main" val="5758666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8CEB35-C87F-1C22-6D7F-8DA6F94EDDE6}"/>
              </a:ext>
            </a:extLst>
          </p:cNvPr>
          <p:cNvSpPr>
            <a:spLocks noGrp="1"/>
          </p:cNvSpPr>
          <p:nvPr>
            <p:ph type="body" idx="1"/>
          </p:nvPr>
        </p:nvSpPr>
        <p:spPr>
          <a:xfrm>
            <a:off x="546320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6A92D84A-7D06-A3FB-154E-E4C3E1B1CD7B}"/>
              </a:ext>
            </a:extLst>
          </p:cNvPr>
          <p:cNvSpPr>
            <a:spLocks noGrp="1"/>
          </p:cNvSpPr>
          <p:nvPr>
            <p:ph sz="half" idx="2"/>
          </p:nvPr>
        </p:nvSpPr>
        <p:spPr>
          <a:xfrm>
            <a:off x="546320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itle 1">
            <a:extLst>
              <a:ext uri="{FF2B5EF4-FFF2-40B4-BE49-F238E27FC236}">
                <a16:creationId xmlns:a16="http://schemas.microsoft.com/office/drawing/2014/main" id="{7DBEB501-CAB7-19B1-780F-B7197DAA4F87}"/>
              </a:ext>
            </a:extLst>
          </p:cNvPr>
          <p:cNvSpPr txBox="1">
            <a:spLocks/>
          </p:cNvSpPr>
          <p:nvPr userDrawn="1"/>
        </p:nvSpPr>
        <p:spPr>
          <a:xfrm>
            <a:off x="5463208" y="365125"/>
            <a:ext cx="467470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rgbClr val="1A355C"/>
                </a:solidFill>
                <a:latin typeface="Arial Rounded MT Bold" panose="020F0704030504030204" pitchFamily="34" charset="77"/>
                <a:ea typeface="+mj-ea"/>
                <a:cs typeface="+mj-cs"/>
              </a:defRPr>
            </a:lvl1pPr>
          </a:lstStyle>
          <a:p>
            <a:r>
              <a:rPr lang="en-GB" sz="3200" dirty="0">
                <a:solidFill>
                  <a:schemeClr val="bg1"/>
                </a:solidFill>
              </a:rPr>
              <a:t>Click to edit Master title style</a:t>
            </a:r>
            <a:endParaRPr lang="en-NL" sz="3200" dirty="0">
              <a:solidFill>
                <a:schemeClr val="bg1"/>
              </a:solidFill>
            </a:endParaRPr>
          </a:p>
        </p:txBody>
      </p:sp>
      <p:sp>
        <p:nvSpPr>
          <p:cNvPr id="2" name="Picture Placeholder 4">
            <a:extLst>
              <a:ext uri="{FF2B5EF4-FFF2-40B4-BE49-F238E27FC236}">
                <a16:creationId xmlns:a16="http://schemas.microsoft.com/office/drawing/2014/main" id="{ABF32E14-F067-EBDC-8400-F363DB6DFF47}"/>
              </a:ext>
            </a:extLst>
          </p:cNvPr>
          <p:cNvSpPr>
            <a:spLocks noGrp="1"/>
          </p:cNvSpPr>
          <p:nvPr>
            <p:ph type="pic" sz="quarter" idx="10"/>
          </p:nvPr>
        </p:nvSpPr>
        <p:spPr>
          <a:xfrm>
            <a:off x="-1" y="0"/>
            <a:ext cx="4774019" cy="6604000"/>
          </a:xfrm>
        </p:spPr>
        <p:txBody>
          <a:bodyPr/>
          <a:lstStyle/>
          <a:p>
            <a:endParaRPr lang="en-NL"/>
          </a:p>
        </p:txBody>
      </p:sp>
    </p:spTree>
    <p:extLst>
      <p:ext uri="{BB962C8B-B14F-4D97-AF65-F5344CB8AC3E}">
        <p14:creationId xmlns:p14="http://schemas.microsoft.com/office/powerpoint/2010/main" val="112145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F4AEB6-5A46-27F7-DDD3-1113FF1A9C7D}"/>
              </a:ext>
            </a:extLst>
          </p:cNvPr>
          <p:cNvSpPr>
            <a:spLocks noGrp="1"/>
          </p:cNvSpPr>
          <p:nvPr>
            <p:ph type="body" idx="1"/>
          </p:nvPr>
        </p:nvSpPr>
        <p:spPr>
          <a:xfrm>
            <a:off x="536196" y="4790114"/>
            <a:ext cx="3868024" cy="1031846"/>
          </a:xfrm>
        </p:spPr>
        <p:txBody>
          <a:bodyPr>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7" name="Title 6">
            <a:extLst>
              <a:ext uri="{FF2B5EF4-FFF2-40B4-BE49-F238E27FC236}">
                <a16:creationId xmlns:a16="http://schemas.microsoft.com/office/drawing/2014/main" id="{5E292FC6-74E9-4CB4-320D-9CA85EE295E4}"/>
              </a:ext>
            </a:extLst>
          </p:cNvPr>
          <p:cNvSpPr>
            <a:spLocks noGrp="1"/>
          </p:cNvSpPr>
          <p:nvPr>
            <p:ph type="title"/>
          </p:nvPr>
        </p:nvSpPr>
        <p:spPr>
          <a:xfrm>
            <a:off x="536196" y="3291091"/>
            <a:ext cx="3549244" cy="1325563"/>
          </a:xfrm>
          <a:prstGeom prst="rect">
            <a:avLst/>
          </a:prstGeom>
        </p:spPr>
        <p:txBody>
          <a:bodyPr>
            <a:normAutofit/>
          </a:bodyPr>
          <a:lstStyle>
            <a:lvl1pPr>
              <a:defRPr sz="3200">
                <a:solidFill>
                  <a:schemeClr val="bg1"/>
                </a:solidFill>
                <a:latin typeface="Arial Rounded MT Bold" panose="020F0704030504030204" pitchFamily="34" charset="77"/>
              </a:defRPr>
            </a:lvl1pPr>
          </a:lstStyle>
          <a:p>
            <a:r>
              <a:rPr lang="en-GB" dirty="0"/>
              <a:t>Click to edit Master title style</a:t>
            </a:r>
            <a:endParaRPr lang="en-NL" dirty="0"/>
          </a:p>
        </p:txBody>
      </p:sp>
      <p:sp>
        <p:nvSpPr>
          <p:cNvPr id="11" name="Date Placeholder 10">
            <a:extLst>
              <a:ext uri="{FF2B5EF4-FFF2-40B4-BE49-F238E27FC236}">
                <a16:creationId xmlns:a16="http://schemas.microsoft.com/office/drawing/2014/main" id="{406B42A9-ACC8-F09E-CC94-9C0EF2240E41}"/>
              </a:ext>
            </a:extLst>
          </p:cNvPr>
          <p:cNvSpPr>
            <a:spLocks noGrp="1"/>
          </p:cNvSpPr>
          <p:nvPr>
            <p:ph type="dt" sz="half" idx="10"/>
          </p:nvPr>
        </p:nvSpPr>
        <p:spPr>
          <a:xfrm>
            <a:off x="536195" y="6018082"/>
            <a:ext cx="2743200" cy="365125"/>
          </a:xfrm>
        </p:spPr>
        <p:txBody>
          <a:bodyPr/>
          <a:lstStyle>
            <a:lvl1pPr>
              <a:defRPr>
                <a:solidFill>
                  <a:schemeClr val="bg1"/>
                </a:solidFill>
              </a:defRPr>
            </a:lvl1pPr>
          </a:lstStyle>
          <a:p>
            <a:fld id="{BEBF2220-2A98-C649-8378-AFFC5C6E0B22}" type="datetimeFigureOut">
              <a:rPr lang="en-NL" smtClean="0"/>
              <a:pPr/>
              <a:t>05/22/2025</a:t>
            </a:fld>
            <a:endParaRPr lang="en-NL" dirty="0"/>
          </a:p>
        </p:txBody>
      </p:sp>
      <p:sp>
        <p:nvSpPr>
          <p:cNvPr id="5" name="Picture Placeholder 12">
            <a:extLst>
              <a:ext uri="{FF2B5EF4-FFF2-40B4-BE49-F238E27FC236}">
                <a16:creationId xmlns:a16="http://schemas.microsoft.com/office/drawing/2014/main" id="{8D7CA89F-40CA-417B-E4CB-278157DB14A1}"/>
              </a:ext>
            </a:extLst>
          </p:cNvPr>
          <p:cNvSpPr>
            <a:spLocks noGrp="1"/>
          </p:cNvSpPr>
          <p:nvPr>
            <p:ph type="pic" sz="quarter" idx="11"/>
          </p:nvPr>
        </p:nvSpPr>
        <p:spPr>
          <a:xfrm>
            <a:off x="4319413" y="2"/>
            <a:ext cx="7881955" cy="6883570"/>
          </a:xfrm>
          <a:custGeom>
            <a:avLst/>
            <a:gdLst>
              <a:gd name="connsiteX0" fmla="*/ 0 w 7661275"/>
              <a:gd name="connsiteY0" fmla="*/ 1104658 h 6627813"/>
              <a:gd name="connsiteX1" fmla="*/ 1104658 w 7661275"/>
              <a:gd name="connsiteY1" fmla="*/ 0 h 6627813"/>
              <a:gd name="connsiteX2" fmla="*/ 6556617 w 7661275"/>
              <a:gd name="connsiteY2" fmla="*/ 0 h 6627813"/>
              <a:gd name="connsiteX3" fmla="*/ 7661275 w 7661275"/>
              <a:gd name="connsiteY3" fmla="*/ 1104658 h 6627813"/>
              <a:gd name="connsiteX4" fmla="*/ 7661275 w 7661275"/>
              <a:gd name="connsiteY4" fmla="*/ 5523155 h 6627813"/>
              <a:gd name="connsiteX5" fmla="*/ 6556617 w 7661275"/>
              <a:gd name="connsiteY5" fmla="*/ 6627813 h 6627813"/>
              <a:gd name="connsiteX6" fmla="*/ 1104658 w 7661275"/>
              <a:gd name="connsiteY6" fmla="*/ 6627813 h 6627813"/>
              <a:gd name="connsiteX7" fmla="*/ 0 w 7661275"/>
              <a:gd name="connsiteY7" fmla="*/ 5523155 h 6627813"/>
              <a:gd name="connsiteX8" fmla="*/ 0 w 7661275"/>
              <a:gd name="connsiteY8" fmla="*/ 1104658 h 6627813"/>
              <a:gd name="connsiteX0" fmla="*/ 0 w 7854222"/>
              <a:gd name="connsiteY0" fmla="*/ 1515718 h 6627813"/>
              <a:gd name="connsiteX1" fmla="*/ 1297605 w 7854222"/>
              <a:gd name="connsiteY1" fmla="*/ 0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192947 w 7854222"/>
              <a:gd name="connsiteY7" fmla="*/ 5523155 h 6627813"/>
              <a:gd name="connsiteX8" fmla="*/ 0 w 7854222"/>
              <a:gd name="connsiteY8" fmla="*/ 1515718 h 6627813"/>
              <a:gd name="connsiteX0" fmla="*/ 162020 w 8016242"/>
              <a:gd name="connsiteY0" fmla="*/ 1515718 h 6627813"/>
              <a:gd name="connsiteX1" fmla="*/ 318722 w 8016242"/>
              <a:gd name="connsiteY1" fmla="*/ 8389 h 6627813"/>
              <a:gd name="connsiteX2" fmla="*/ 6911584 w 8016242"/>
              <a:gd name="connsiteY2" fmla="*/ 0 h 6627813"/>
              <a:gd name="connsiteX3" fmla="*/ 8016242 w 8016242"/>
              <a:gd name="connsiteY3" fmla="*/ 1104658 h 6627813"/>
              <a:gd name="connsiteX4" fmla="*/ 8016242 w 8016242"/>
              <a:gd name="connsiteY4" fmla="*/ 5523155 h 6627813"/>
              <a:gd name="connsiteX5" fmla="*/ 6911584 w 8016242"/>
              <a:gd name="connsiteY5" fmla="*/ 6627813 h 6627813"/>
              <a:gd name="connsiteX6" fmla="*/ 1459625 w 8016242"/>
              <a:gd name="connsiteY6" fmla="*/ 6627813 h 6627813"/>
              <a:gd name="connsiteX7" fmla="*/ 354967 w 8016242"/>
              <a:gd name="connsiteY7" fmla="*/ 5523155 h 6627813"/>
              <a:gd name="connsiteX8" fmla="*/ 162020 w 801624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192947 w 7854222"/>
              <a:gd name="connsiteY7" fmla="*/ 5523155 h 6627813"/>
              <a:gd name="connsiteX8" fmla="*/ 0 w 785422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947956 w 7854222"/>
              <a:gd name="connsiteY7" fmla="*/ 5372153 h 6627813"/>
              <a:gd name="connsiteX8" fmla="*/ 0 w 785422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2253950 w 7854222"/>
              <a:gd name="connsiteY6" fmla="*/ 6627813 h 6627813"/>
              <a:gd name="connsiteX7" fmla="*/ 947956 w 7854222"/>
              <a:gd name="connsiteY7" fmla="*/ 5372153 h 6627813"/>
              <a:gd name="connsiteX8" fmla="*/ 0 w 7854222"/>
              <a:gd name="connsiteY8" fmla="*/ 1515718 h 6627813"/>
              <a:gd name="connsiteX0" fmla="*/ 0 w 7854222"/>
              <a:gd name="connsiteY0" fmla="*/ 1515718 h 6636202"/>
              <a:gd name="connsiteX1" fmla="*/ 156702 w 7854222"/>
              <a:gd name="connsiteY1" fmla="*/ 8389 h 6636202"/>
              <a:gd name="connsiteX2" fmla="*/ 6749564 w 7854222"/>
              <a:gd name="connsiteY2" fmla="*/ 0 h 6636202"/>
              <a:gd name="connsiteX3" fmla="*/ 7854222 w 7854222"/>
              <a:gd name="connsiteY3" fmla="*/ 1104658 h 6636202"/>
              <a:gd name="connsiteX4" fmla="*/ 7854222 w 7854222"/>
              <a:gd name="connsiteY4" fmla="*/ 5523155 h 6636202"/>
              <a:gd name="connsiteX5" fmla="*/ 5658995 w 7854222"/>
              <a:gd name="connsiteY5" fmla="*/ 6636202 h 6636202"/>
              <a:gd name="connsiteX6" fmla="*/ 2253950 w 7854222"/>
              <a:gd name="connsiteY6" fmla="*/ 6627813 h 6636202"/>
              <a:gd name="connsiteX7" fmla="*/ 947956 w 7854222"/>
              <a:gd name="connsiteY7" fmla="*/ 5372153 h 6636202"/>
              <a:gd name="connsiteX8" fmla="*/ 0 w 7854222"/>
              <a:gd name="connsiteY8" fmla="*/ 1515718 h 6636202"/>
              <a:gd name="connsiteX0" fmla="*/ 0 w 7854222"/>
              <a:gd name="connsiteY0" fmla="*/ 1515718 h 6636202"/>
              <a:gd name="connsiteX1" fmla="*/ 156702 w 7854222"/>
              <a:gd name="connsiteY1" fmla="*/ 8389 h 6636202"/>
              <a:gd name="connsiteX2" fmla="*/ 6749564 w 7854222"/>
              <a:gd name="connsiteY2" fmla="*/ 0 h 6636202"/>
              <a:gd name="connsiteX3" fmla="*/ 7854222 w 7854222"/>
              <a:gd name="connsiteY3" fmla="*/ 1104658 h 6636202"/>
              <a:gd name="connsiteX4" fmla="*/ 7854222 w 7854222"/>
              <a:gd name="connsiteY4" fmla="*/ 5523155 h 6636202"/>
              <a:gd name="connsiteX5" fmla="*/ 5658995 w 7854222"/>
              <a:gd name="connsiteY5" fmla="*/ 6636202 h 6636202"/>
              <a:gd name="connsiteX6" fmla="*/ 2253950 w 7854222"/>
              <a:gd name="connsiteY6" fmla="*/ 6627813 h 6636202"/>
              <a:gd name="connsiteX7" fmla="*/ 947956 w 7854222"/>
              <a:gd name="connsiteY7" fmla="*/ 5372153 h 6636202"/>
              <a:gd name="connsiteX8" fmla="*/ 0 w 7854222"/>
              <a:gd name="connsiteY8" fmla="*/ 1515718 h 6636202"/>
              <a:gd name="connsiteX0" fmla="*/ 0 w 7871000"/>
              <a:gd name="connsiteY0" fmla="*/ 1515718 h 6682971"/>
              <a:gd name="connsiteX1" fmla="*/ 156702 w 7871000"/>
              <a:gd name="connsiteY1" fmla="*/ 8389 h 6682971"/>
              <a:gd name="connsiteX2" fmla="*/ 6749564 w 7871000"/>
              <a:gd name="connsiteY2" fmla="*/ 0 h 6682971"/>
              <a:gd name="connsiteX3" fmla="*/ 7854222 w 7871000"/>
              <a:gd name="connsiteY3" fmla="*/ 1104658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718 h 6682971"/>
              <a:gd name="connsiteX1" fmla="*/ 156702 w 7871000"/>
              <a:gd name="connsiteY1" fmla="*/ 8389 h 6682971"/>
              <a:gd name="connsiteX2" fmla="*/ 6749564 w 7871000"/>
              <a:gd name="connsiteY2" fmla="*/ 0 h 6682971"/>
              <a:gd name="connsiteX3" fmla="*/ 7854222 w 7871000"/>
              <a:gd name="connsiteY3" fmla="*/ 1104658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746164 h 6913417"/>
              <a:gd name="connsiteX1" fmla="*/ 156702 w 7871000"/>
              <a:gd name="connsiteY1" fmla="*/ 238835 h 6913417"/>
              <a:gd name="connsiteX2" fmla="*/ 6749564 w 7871000"/>
              <a:gd name="connsiteY2" fmla="*/ 230446 h 6913417"/>
              <a:gd name="connsiteX3" fmla="*/ 7837444 w 7871000"/>
              <a:gd name="connsiteY3" fmla="*/ 286480 h 6913417"/>
              <a:gd name="connsiteX4" fmla="*/ 7871000 w 7871000"/>
              <a:gd name="connsiteY4" fmla="*/ 6206606 h 6913417"/>
              <a:gd name="connsiteX5" fmla="*/ 5658995 w 7871000"/>
              <a:gd name="connsiteY5" fmla="*/ 6866648 h 6913417"/>
              <a:gd name="connsiteX6" fmla="*/ 2253950 w 7871000"/>
              <a:gd name="connsiteY6" fmla="*/ 6858259 h 6913417"/>
              <a:gd name="connsiteX7" fmla="*/ 947956 w 7871000"/>
              <a:gd name="connsiteY7" fmla="*/ 5602599 h 6913417"/>
              <a:gd name="connsiteX8" fmla="*/ 0 w 7871000"/>
              <a:gd name="connsiteY8" fmla="*/ 1746164 h 6913417"/>
              <a:gd name="connsiteX0" fmla="*/ 0 w 7871000"/>
              <a:gd name="connsiteY0" fmla="*/ 1515718 h 6682971"/>
              <a:gd name="connsiteX1" fmla="*/ 156702 w 7871000"/>
              <a:gd name="connsiteY1" fmla="*/ 8389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996 h 6683249"/>
              <a:gd name="connsiteX1" fmla="*/ 195705 w 7871000"/>
              <a:gd name="connsiteY1" fmla="*/ 0 h 6683249"/>
              <a:gd name="connsiteX2" fmla="*/ 6749564 w 7871000"/>
              <a:gd name="connsiteY2" fmla="*/ 278 h 6683249"/>
              <a:gd name="connsiteX3" fmla="*/ 7837444 w 7871000"/>
              <a:gd name="connsiteY3" fmla="*/ 56312 h 6683249"/>
              <a:gd name="connsiteX4" fmla="*/ 7871000 w 7871000"/>
              <a:gd name="connsiteY4" fmla="*/ 5976438 h 6683249"/>
              <a:gd name="connsiteX5" fmla="*/ 5658995 w 7871000"/>
              <a:gd name="connsiteY5" fmla="*/ 6636480 h 6683249"/>
              <a:gd name="connsiteX6" fmla="*/ 2253950 w 7871000"/>
              <a:gd name="connsiteY6" fmla="*/ 6628091 h 6683249"/>
              <a:gd name="connsiteX7" fmla="*/ 947956 w 7871000"/>
              <a:gd name="connsiteY7" fmla="*/ 5372431 h 6683249"/>
              <a:gd name="connsiteX8" fmla="*/ 0 w 7871000"/>
              <a:gd name="connsiteY8" fmla="*/ 1515996 h 6683249"/>
              <a:gd name="connsiteX0" fmla="*/ 0 w 7871000"/>
              <a:gd name="connsiteY0" fmla="*/ 1515718 h 6682971"/>
              <a:gd name="connsiteX1" fmla="*/ 192404 w 7871000"/>
              <a:gd name="connsiteY1" fmla="*/ 3023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718 h 6682971"/>
              <a:gd name="connsiteX1" fmla="*/ 192404 w 7871000"/>
              <a:gd name="connsiteY1" fmla="*/ 3023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944655 w 7867699"/>
              <a:gd name="connsiteY7" fmla="*/ 5372153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944655 w 7867699"/>
              <a:gd name="connsiteY7" fmla="*/ 5372153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697074 w 7867699"/>
              <a:gd name="connsiteY7" fmla="*/ 4850583 h 6685119"/>
              <a:gd name="connsiteX8" fmla="*/ 0 w 7867699"/>
              <a:gd name="connsiteY8" fmla="*/ 1528923 h 6685119"/>
              <a:gd name="connsiteX0" fmla="*/ 0 w 7867699"/>
              <a:gd name="connsiteY0" fmla="*/ 1528923 h 6636574"/>
              <a:gd name="connsiteX1" fmla="*/ 189103 w 7867699"/>
              <a:gd name="connsiteY1" fmla="*/ 3023 h 6636574"/>
              <a:gd name="connsiteX2" fmla="*/ 6746263 w 7867699"/>
              <a:gd name="connsiteY2" fmla="*/ 0 h 6636574"/>
              <a:gd name="connsiteX3" fmla="*/ 7834143 w 7867699"/>
              <a:gd name="connsiteY3" fmla="*/ 56034 h 6636574"/>
              <a:gd name="connsiteX4" fmla="*/ 7867699 w 7867699"/>
              <a:gd name="connsiteY4" fmla="*/ 5976160 h 6636574"/>
              <a:gd name="connsiteX5" fmla="*/ 5655694 w 7867699"/>
              <a:gd name="connsiteY5" fmla="*/ 6636202 h 6636574"/>
              <a:gd name="connsiteX6" fmla="*/ 2296864 w 7867699"/>
              <a:gd name="connsiteY6" fmla="*/ 6634415 h 6636574"/>
              <a:gd name="connsiteX7" fmla="*/ 697074 w 7867699"/>
              <a:gd name="connsiteY7" fmla="*/ 4850583 h 6636574"/>
              <a:gd name="connsiteX8" fmla="*/ 0 w 7867699"/>
              <a:gd name="connsiteY8" fmla="*/ 1528923 h 6636574"/>
              <a:gd name="connsiteX0" fmla="*/ 0 w 7867699"/>
              <a:gd name="connsiteY0" fmla="*/ 1528923 h 6636202"/>
              <a:gd name="connsiteX1" fmla="*/ 189103 w 7867699"/>
              <a:gd name="connsiteY1" fmla="*/ 3023 h 6636202"/>
              <a:gd name="connsiteX2" fmla="*/ 6746263 w 7867699"/>
              <a:gd name="connsiteY2" fmla="*/ 0 h 6636202"/>
              <a:gd name="connsiteX3" fmla="*/ 7834143 w 7867699"/>
              <a:gd name="connsiteY3" fmla="*/ 56034 h 6636202"/>
              <a:gd name="connsiteX4" fmla="*/ 7867699 w 7867699"/>
              <a:gd name="connsiteY4" fmla="*/ 5976160 h 6636202"/>
              <a:gd name="connsiteX5" fmla="*/ 5655694 w 7867699"/>
              <a:gd name="connsiteY5" fmla="*/ 6636202 h 6636202"/>
              <a:gd name="connsiteX6" fmla="*/ 2296864 w 7867699"/>
              <a:gd name="connsiteY6" fmla="*/ 6634415 h 6636202"/>
              <a:gd name="connsiteX7" fmla="*/ 697074 w 7867699"/>
              <a:gd name="connsiteY7" fmla="*/ 4850583 h 6636202"/>
              <a:gd name="connsiteX8" fmla="*/ 0 w 7867699"/>
              <a:gd name="connsiteY8" fmla="*/ 1528923 h 6636202"/>
              <a:gd name="connsiteX0" fmla="*/ 0 w 7867699"/>
              <a:gd name="connsiteY0" fmla="*/ 1528923 h 6634415"/>
              <a:gd name="connsiteX1" fmla="*/ 189103 w 7867699"/>
              <a:gd name="connsiteY1" fmla="*/ 3023 h 6634415"/>
              <a:gd name="connsiteX2" fmla="*/ 6746263 w 7867699"/>
              <a:gd name="connsiteY2" fmla="*/ 0 h 6634415"/>
              <a:gd name="connsiteX3" fmla="*/ 7834143 w 7867699"/>
              <a:gd name="connsiteY3" fmla="*/ 56034 h 6634415"/>
              <a:gd name="connsiteX4" fmla="*/ 7867699 w 7867699"/>
              <a:gd name="connsiteY4" fmla="*/ 5976160 h 6634415"/>
              <a:gd name="connsiteX5" fmla="*/ 5649092 w 7867699"/>
              <a:gd name="connsiteY5" fmla="*/ 6629600 h 6634415"/>
              <a:gd name="connsiteX6" fmla="*/ 2296864 w 7867699"/>
              <a:gd name="connsiteY6" fmla="*/ 6634415 h 6634415"/>
              <a:gd name="connsiteX7" fmla="*/ 697074 w 7867699"/>
              <a:gd name="connsiteY7" fmla="*/ 4850583 h 6634415"/>
              <a:gd name="connsiteX8" fmla="*/ 0 w 7867699"/>
              <a:gd name="connsiteY8" fmla="*/ 1528923 h 6634415"/>
              <a:gd name="connsiteX0" fmla="*/ 0 w 7867699"/>
              <a:gd name="connsiteY0" fmla="*/ 1528923 h 6638302"/>
              <a:gd name="connsiteX1" fmla="*/ 189103 w 7867699"/>
              <a:gd name="connsiteY1" fmla="*/ 3023 h 6638302"/>
              <a:gd name="connsiteX2" fmla="*/ 6746263 w 7867699"/>
              <a:gd name="connsiteY2" fmla="*/ 0 h 6638302"/>
              <a:gd name="connsiteX3" fmla="*/ 7834143 w 7867699"/>
              <a:gd name="connsiteY3" fmla="*/ 56034 h 6638302"/>
              <a:gd name="connsiteX4" fmla="*/ 7867699 w 7867699"/>
              <a:gd name="connsiteY4" fmla="*/ 5976160 h 6638302"/>
              <a:gd name="connsiteX5" fmla="*/ 5649092 w 7867699"/>
              <a:gd name="connsiteY5" fmla="*/ 6629600 h 6638302"/>
              <a:gd name="connsiteX6" fmla="*/ 2296864 w 7867699"/>
              <a:gd name="connsiteY6" fmla="*/ 6634415 h 6638302"/>
              <a:gd name="connsiteX7" fmla="*/ 697074 w 7867699"/>
              <a:gd name="connsiteY7" fmla="*/ 4850583 h 6638302"/>
              <a:gd name="connsiteX8" fmla="*/ 0 w 7867699"/>
              <a:gd name="connsiteY8" fmla="*/ 1528923 h 6638302"/>
              <a:gd name="connsiteX0" fmla="*/ 0 w 7871000"/>
              <a:gd name="connsiteY0" fmla="*/ 1528923 h 6680735"/>
              <a:gd name="connsiteX1" fmla="*/ 189103 w 7871000"/>
              <a:gd name="connsiteY1" fmla="*/ 3023 h 6680735"/>
              <a:gd name="connsiteX2" fmla="*/ 6746263 w 7871000"/>
              <a:gd name="connsiteY2" fmla="*/ 0 h 6680735"/>
              <a:gd name="connsiteX3" fmla="*/ 7834143 w 7871000"/>
              <a:gd name="connsiteY3" fmla="*/ 56034 h 6680735"/>
              <a:gd name="connsiteX4" fmla="*/ 7871000 w 7871000"/>
              <a:gd name="connsiteY4" fmla="*/ 5956354 h 6680735"/>
              <a:gd name="connsiteX5" fmla="*/ 5649092 w 7871000"/>
              <a:gd name="connsiteY5" fmla="*/ 6629600 h 6680735"/>
              <a:gd name="connsiteX6" fmla="*/ 2296864 w 7871000"/>
              <a:gd name="connsiteY6" fmla="*/ 6634415 h 6680735"/>
              <a:gd name="connsiteX7" fmla="*/ 697074 w 7871000"/>
              <a:gd name="connsiteY7" fmla="*/ 4850583 h 6680735"/>
              <a:gd name="connsiteX8" fmla="*/ 0 w 7871000"/>
              <a:gd name="connsiteY8" fmla="*/ 1528923 h 6680735"/>
              <a:gd name="connsiteX0" fmla="*/ 0 w 7871000"/>
              <a:gd name="connsiteY0" fmla="*/ 1528923 h 6680735"/>
              <a:gd name="connsiteX1" fmla="*/ 189103 w 7871000"/>
              <a:gd name="connsiteY1" fmla="*/ 3023 h 6680735"/>
              <a:gd name="connsiteX2" fmla="*/ 6746263 w 7871000"/>
              <a:gd name="connsiteY2" fmla="*/ 0 h 6680735"/>
              <a:gd name="connsiteX3" fmla="*/ 7859195 w 7871000"/>
              <a:gd name="connsiteY3" fmla="*/ 1754 h 6680735"/>
              <a:gd name="connsiteX4" fmla="*/ 7871000 w 7871000"/>
              <a:gd name="connsiteY4" fmla="*/ 5956354 h 6680735"/>
              <a:gd name="connsiteX5" fmla="*/ 5649092 w 7871000"/>
              <a:gd name="connsiteY5" fmla="*/ 6629600 h 6680735"/>
              <a:gd name="connsiteX6" fmla="*/ 2296864 w 7871000"/>
              <a:gd name="connsiteY6" fmla="*/ 6634415 h 6680735"/>
              <a:gd name="connsiteX7" fmla="*/ 697074 w 7871000"/>
              <a:gd name="connsiteY7" fmla="*/ 4850583 h 6680735"/>
              <a:gd name="connsiteX8" fmla="*/ 0 w 7871000"/>
              <a:gd name="connsiteY8" fmla="*/ 1528923 h 6680735"/>
              <a:gd name="connsiteX0" fmla="*/ 0 w 7871000"/>
              <a:gd name="connsiteY0" fmla="*/ 1528923 h 6695538"/>
              <a:gd name="connsiteX1" fmla="*/ 189103 w 7871000"/>
              <a:gd name="connsiteY1" fmla="*/ 3023 h 6695538"/>
              <a:gd name="connsiteX2" fmla="*/ 6746263 w 7871000"/>
              <a:gd name="connsiteY2" fmla="*/ 0 h 6695538"/>
              <a:gd name="connsiteX3" fmla="*/ 7859195 w 7871000"/>
              <a:gd name="connsiteY3" fmla="*/ 1754 h 6695538"/>
              <a:gd name="connsiteX4" fmla="*/ 7871000 w 7871000"/>
              <a:gd name="connsiteY4" fmla="*/ 5956354 h 6695538"/>
              <a:gd name="connsiteX5" fmla="*/ 5649092 w 7871000"/>
              <a:gd name="connsiteY5" fmla="*/ 6629600 h 6695538"/>
              <a:gd name="connsiteX6" fmla="*/ 2296864 w 7871000"/>
              <a:gd name="connsiteY6" fmla="*/ 6634415 h 6695538"/>
              <a:gd name="connsiteX7" fmla="*/ 697074 w 7871000"/>
              <a:gd name="connsiteY7" fmla="*/ 4850583 h 6695538"/>
              <a:gd name="connsiteX8" fmla="*/ 0 w 7871000"/>
              <a:gd name="connsiteY8" fmla="*/ 1528923 h 6695538"/>
              <a:gd name="connsiteX0" fmla="*/ 0 w 7861947"/>
              <a:gd name="connsiteY0" fmla="*/ 1528923 h 7089492"/>
              <a:gd name="connsiteX1" fmla="*/ 189103 w 7861947"/>
              <a:gd name="connsiteY1" fmla="*/ 3023 h 7089492"/>
              <a:gd name="connsiteX2" fmla="*/ 6746263 w 7861947"/>
              <a:gd name="connsiteY2" fmla="*/ 0 h 7089492"/>
              <a:gd name="connsiteX3" fmla="*/ 7859195 w 7861947"/>
              <a:gd name="connsiteY3" fmla="*/ 1754 h 7089492"/>
              <a:gd name="connsiteX4" fmla="*/ 7861947 w 7861947"/>
              <a:gd name="connsiteY4" fmla="*/ 6861700 h 7089492"/>
              <a:gd name="connsiteX5" fmla="*/ 5649092 w 7861947"/>
              <a:gd name="connsiteY5" fmla="*/ 6629600 h 7089492"/>
              <a:gd name="connsiteX6" fmla="*/ 2296864 w 7861947"/>
              <a:gd name="connsiteY6" fmla="*/ 6634415 h 7089492"/>
              <a:gd name="connsiteX7" fmla="*/ 697074 w 7861947"/>
              <a:gd name="connsiteY7" fmla="*/ 4850583 h 7089492"/>
              <a:gd name="connsiteX8" fmla="*/ 0 w 7861947"/>
              <a:gd name="connsiteY8" fmla="*/ 1528923 h 7089492"/>
              <a:gd name="connsiteX0" fmla="*/ 0 w 7861952"/>
              <a:gd name="connsiteY0" fmla="*/ 1528923 h 6861700"/>
              <a:gd name="connsiteX1" fmla="*/ 189103 w 7861952"/>
              <a:gd name="connsiteY1" fmla="*/ 3023 h 6861700"/>
              <a:gd name="connsiteX2" fmla="*/ 6746263 w 7861952"/>
              <a:gd name="connsiteY2" fmla="*/ 0 h 6861700"/>
              <a:gd name="connsiteX3" fmla="*/ 7859195 w 7861952"/>
              <a:gd name="connsiteY3" fmla="*/ 1754 h 6861700"/>
              <a:gd name="connsiteX4" fmla="*/ 7861947 w 7861952"/>
              <a:gd name="connsiteY4" fmla="*/ 6861700 h 6861700"/>
              <a:gd name="connsiteX5" fmla="*/ 5649092 w 7861952"/>
              <a:gd name="connsiteY5" fmla="*/ 6629600 h 6861700"/>
              <a:gd name="connsiteX6" fmla="*/ 2296864 w 7861952"/>
              <a:gd name="connsiteY6" fmla="*/ 6634415 h 6861700"/>
              <a:gd name="connsiteX7" fmla="*/ 697074 w 7861952"/>
              <a:gd name="connsiteY7" fmla="*/ 4850583 h 6861700"/>
              <a:gd name="connsiteX8" fmla="*/ 0 w 7861952"/>
              <a:gd name="connsiteY8" fmla="*/ 1528923 h 6861700"/>
              <a:gd name="connsiteX0" fmla="*/ 0 w 7861952"/>
              <a:gd name="connsiteY0" fmla="*/ 1528923 h 6881416"/>
              <a:gd name="connsiteX1" fmla="*/ 189103 w 7861952"/>
              <a:gd name="connsiteY1" fmla="*/ 3023 h 6881416"/>
              <a:gd name="connsiteX2" fmla="*/ 6746263 w 7861952"/>
              <a:gd name="connsiteY2" fmla="*/ 0 h 6881416"/>
              <a:gd name="connsiteX3" fmla="*/ 7859195 w 7861952"/>
              <a:gd name="connsiteY3" fmla="*/ 1754 h 6881416"/>
              <a:gd name="connsiteX4" fmla="*/ 7861947 w 7861952"/>
              <a:gd name="connsiteY4" fmla="*/ 6861700 h 6881416"/>
              <a:gd name="connsiteX5" fmla="*/ 5597333 w 7861952"/>
              <a:gd name="connsiteY5" fmla="*/ 6865388 h 6881416"/>
              <a:gd name="connsiteX6" fmla="*/ 2296864 w 7861952"/>
              <a:gd name="connsiteY6" fmla="*/ 6634415 h 6881416"/>
              <a:gd name="connsiteX7" fmla="*/ 697074 w 7861952"/>
              <a:gd name="connsiteY7" fmla="*/ 4850583 h 6881416"/>
              <a:gd name="connsiteX8" fmla="*/ 0 w 7861952"/>
              <a:gd name="connsiteY8" fmla="*/ 1528923 h 6881416"/>
              <a:gd name="connsiteX0" fmla="*/ 0 w 7861952"/>
              <a:gd name="connsiteY0" fmla="*/ 1528923 h 6876321"/>
              <a:gd name="connsiteX1" fmla="*/ 189103 w 7861952"/>
              <a:gd name="connsiteY1" fmla="*/ 3023 h 6876321"/>
              <a:gd name="connsiteX2" fmla="*/ 6746263 w 7861952"/>
              <a:gd name="connsiteY2" fmla="*/ 0 h 6876321"/>
              <a:gd name="connsiteX3" fmla="*/ 7859195 w 7861952"/>
              <a:gd name="connsiteY3" fmla="*/ 1754 h 6876321"/>
              <a:gd name="connsiteX4" fmla="*/ 7861947 w 7861952"/>
              <a:gd name="connsiteY4" fmla="*/ 6861700 h 6876321"/>
              <a:gd name="connsiteX5" fmla="*/ 5597333 w 7861952"/>
              <a:gd name="connsiteY5" fmla="*/ 6865388 h 6876321"/>
              <a:gd name="connsiteX6" fmla="*/ 2296864 w 7861952"/>
              <a:gd name="connsiteY6" fmla="*/ 6634415 h 6876321"/>
              <a:gd name="connsiteX7" fmla="*/ 697074 w 7861952"/>
              <a:gd name="connsiteY7" fmla="*/ 4850583 h 6876321"/>
              <a:gd name="connsiteX8" fmla="*/ 0 w 7861952"/>
              <a:gd name="connsiteY8" fmla="*/ 1528923 h 6876321"/>
              <a:gd name="connsiteX0" fmla="*/ 0 w 7861952"/>
              <a:gd name="connsiteY0" fmla="*/ 1528923 h 6897368"/>
              <a:gd name="connsiteX1" fmla="*/ 189103 w 7861952"/>
              <a:gd name="connsiteY1" fmla="*/ 3023 h 6897368"/>
              <a:gd name="connsiteX2" fmla="*/ 6746263 w 7861952"/>
              <a:gd name="connsiteY2" fmla="*/ 0 h 6897368"/>
              <a:gd name="connsiteX3" fmla="*/ 7859195 w 7861952"/>
              <a:gd name="connsiteY3" fmla="*/ 1754 h 6897368"/>
              <a:gd name="connsiteX4" fmla="*/ 7861947 w 7861952"/>
              <a:gd name="connsiteY4" fmla="*/ 6861700 h 6897368"/>
              <a:gd name="connsiteX5" fmla="*/ 5597333 w 7861952"/>
              <a:gd name="connsiteY5" fmla="*/ 6865388 h 6897368"/>
              <a:gd name="connsiteX6" fmla="*/ 2544154 w 7861952"/>
              <a:gd name="connsiteY6" fmla="*/ 6875954 h 6897368"/>
              <a:gd name="connsiteX7" fmla="*/ 697074 w 7861952"/>
              <a:gd name="connsiteY7" fmla="*/ 4850583 h 6897368"/>
              <a:gd name="connsiteX8" fmla="*/ 0 w 7861952"/>
              <a:gd name="connsiteY8" fmla="*/ 1528923 h 6897368"/>
              <a:gd name="connsiteX0" fmla="*/ 0 w 7861952"/>
              <a:gd name="connsiteY0" fmla="*/ 1528923 h 6897368"/>
              <a:gd name="connsiteX1" fmla="*/ 189103 w 7861952"/>
              <a:gd name="connsiteY1" fmla="*/ 3023 h 6897368"/>
              <a:gd name="connsiteX2" fmla="*/ 6746263 w 7861952"/>
              <a:gd name="connsiteY2" fmla="*/ 0 h 6897368"/>
              <a:gd name="connsiteX3" fmla="*/ 7859195 w 7861952"/>
              <a:gd name="connsiteY3" fmla="*/ 1754 h 6897368"/>
              <a:gd name="connsiteX4" fmla="*/ 7861947 w 7861952"/>
              <a:gd name="connsiteY4" fmla="*/ 6861700 h 6897368"/>
              <a:gd name="connsiteX5" fmla="*/ 5597333 w 7861952"/>
              <a:gd name="connsiteY5" fmla="*/ 6865388 h 6897368"/>
              <a:gd name="connsiteX6" fmla="*/ 2544154 w 7861952"/>
              <a:gd name="connsiteY6" fmla="*/ 6875954 h 6897368"/>
              <a:gd name="connsiteX7" fmla="*/ 697074 w 7861952"/>
              <a:gd name="connsiteY7" fmla="*/ 4850583 h 6897368"/>
              <a:gd name="connsiteX8" fmla="*/ 0 w 7861952"/>
              <a:gd name="connsiteY8" fmla="*/ 1528923 h 6897368"/>
              <a:gd name="connsiteX0" fmla="*/ 0 w 7861952"/>
              <a:gd name="connsiteY0" fmla="*/ 1528923 h 6875954"/>
              <a:gd name="connsiteX1" fmla="*/ 189103 w 7861952"/>
              <a:gd name="connsiteY1" fmla="*/ 3023 h 6875954"/>
              <a:gd name="connsiteX2" fmla="*/ 6746263 w 7861952"/>
              <a:gd name="connsiteY2" fmla="*/ 0 h 6875954"/>
              <a:gd name="connsiteX3" fmla="*/ 7859195 w 7861952"/>
              <a:gd name="connsiteY3" fmla="*/ 1754 h 6875954"/>
              <a:gd name="connsiteX4" fmla="*/ 7861947 w 7861952"/>
              <a:gd name="connsiteY4" fmla="*/ 6861700 h 6875954"/>
              <a:gd name="connsiteX5" fmla="*/ 5597333 w 7861952"/>
              <a:gd name="connsiteY5" fmla="*/ 6865388 h 6875954"/>
              <a:gd name="connsiteX6" fmla="*/ 2544154 w 7861952"/>
              <a:gd name="connsiteY6" fmla="*/ 6875954 h 6875954"/>
              <a:gd name="connsiteX7" fmla="*/ 697074 w 7861952"/>
              <a:gd name="connsiteY7" fmla="*/ 4850583 h 6875954"/>
              <a:gd name="connsiteX8" fmla="*/ 0 w 7861952"/>
              <a:gd name="connsiteY8" fmla="*/ 1528923 h 6875954"/>
              <a:gd name="connsiteX0" fmla="*/ 0 w 7861952"/>
              <a:gd name="connsiteY0" fmla="*/ 1528923 h 6887752"/>
              <a:gd name="connsiteX1" fmla="*/ 189103 w 7861952"/>
              <a:gd name="connsiteY1" fmla="*/ 3023 h 6887752"/>
              <a:gd name="connsiteX2" fmla="*/ 6746263 w 7861952"/>
              <a:gd name="connsiteY2" fmla="*/ 0 h 6887752"/>
              <a:gd name="connsiteX3" fmla="*/ 7859195 w 7861952"/>
              <a:gd name="connsiteY3" fmla="*/ 1754 h 6887752"/>
              <a:gd name="connsiteX4" fmla="*/ 7861947 w 7861952"/>
              <a:gd name="connsiteY4" fmla="*/ 6861700 h 6887752"/>
              <a:gd name="connsiteX5" fmla="*/ 5597333 w 7861952"/>
              <a:gd name="connsiteY5" fmla="*/ 6865388 h 6887752"/>
              <a:gd name="connsiteX6" fmla="*/ 2603147 w 7861952"/>
              <a:gd name="connsiteY6" fmla="*/ 6887752 h 6887752"/>
              <a:gd name="connsiteX7" fmla="*/ 697074 w 7861952"/>
              <a:gd name="connsiteY7" fmla="*/ 4850583 h 6887752"/>
              <a:gd name="connsiteX8" fmla="*/ 0 w 7861952"/>
              <a:gd name="connsiteY8" fmla="*/ 1528923 h 6887752"/>
              <a:gd name="connsiteX0" fmla="*/ 0 w 7861952"/>
              <a:gd name="connsiteY0" fmla="*/ 1528923 h 6866414"/>
              <a:gd name="connsiteX1" fmla="*/ 189103 w 7861952"/>
              <a:gd name="connsiteY1" fmla="*/ 3023 h 6866414"/>
              <a:gd name="connsiteX2" fmla="*/ 6746263 w 7861952"/>
              <a:gd name="connsiteY2" fmla="*/ 0 h 6866414"/>
              <a:gd name="connsiteX3" fmla="*/ 7859195 w 7861952"/>
              <a:gd name="connsiteY3" fmla="*/ 1754 h 6866414"/>
              <a:gd name="connsiteX4" fmla="*/ 7861947 w 7861952"/>
              <a:gd name="connsiteY4" fmla="*/ 6861700 h 6866414"/>
              <a:gd name="connsiteX5" fmla="*/ 5597333 w 7861952"/>
              <a:gd name="connsiteY5" fmla="*/ 6865388 h 6866414"/>
              <a:gd name="connsiteX6" fmla="*/ 2549172 w 7861952"/>
              <a:gd name="connsiteY6" fmla="*/ 6840404 h 6866414"/>
              <a:gd name="connsiteX7" fmla="*/ 697074 w 7861952"/>
              <a:gd name="connsiteY7" fmla="*/ 4850583 h 6866414"/>
              <a:gd name="connsiteX8" fmla="*/ 0 w 7861952"/>
              <a:gd name="connsiteY8" fmla="*/ 1528923 h 6866414"/>
              <a:gd name="connsiteX0" fmla="*/ 0 w 7861952"/>
              <a:gd name="connsiteY0" fmla="*/ 1528923 h 6866414"/>
              <a:gd name="connsiteX1" fmla="*/ 189103 w 7861952"/>
              <a:gd name="connsiteY1" fmla="*/ 3023 h 6866414"/>
              <a:gd name="connsiteX2" fmla="*/ 6746263 w 7861952"/>
              <a:gd name="connsiteY2" fmla="*/ 0 h 6866414"/>
              <a:gd name="connsiteX3" fmla="*/ 7859195 w 7861952"/>
              <a:gd name="connsiteY3" fmla="*/ 1754 h 6866414"/>
              <a:gd name="connsiteX4" fmla="*/ 7861947 w 7861952"/>
              <a:gd name="connsiteY4" fmla="*/ 6861700 h 6866414"/>
              <a:gd name="connsiteX5" fmla="*/ 5597333 w 7861952"/>
              <a:gd name="connsiteY5" fmla="*/ 6865388 h 6866414"/>
              <a:gd name="connsiteX6" fmla="*/ 2549172 w 7861952"/>
              <a:gd name="connsiteY6" fmla="*/ 6840404 h 6866414"/>
              <a:gd name="connsiteX7" fmla="*/ 697074 w 7861952"/>
              <a:gd name="connsiteY7" fmla="*/ 4850583 h 6866414"/>
              <a:gd name="connsiteX8" fmla="*/ 0 w 7861952"/>
              <a:gd name="connsiteY8" fmla="*/ 1528923 h 6866414"/>
              <a:gd name="connsiteX0" fmla="*/ 0 w 7860482"/>
              <a:gd name="connsiteY0" fmla="*/ 1528923 h 6865388"/>
              <a:gd name="connsiteX1" fmla="*/ 189103 w 7860482"/>
              <a:gd name="connsiteY1" fmla="*/ 3023 h 6865388"/>
              <a:gd name="connsiteX2" fmla="*/ 6746263 w 7860482"/>
              <a:gd name="connsiteY2" fmla="*/ 0 h 6865388"/>
              <a:gd name="connsiteX3" fmla="*/ 7859195 w 7860482"/>
              <a:gd name="connsiteY3" fmla="*/ 1754 h 6865388"/>
              <a:gd name="connsiteX4" fmla="*/ 7855597 w 7860482"/>
              <a:gd name="connsiteY4" fmla="*/ 6836448 h 6865388"/>
              <a:gd name="connsiteX5" fmla="*/ 5597333 w 7860482"/>
              <a:gd name="connsiteY5" fmla="*/ 6865388 h 6865388"/>
              <a:gd name="connsiteX6" fmla="*/ 2549172 w 7860482"/>
              <a:gd name="connsiteY6" fmla="*/ 6840404 h 6865388"/>
              <a:gd name="connsiteX7" fmla="*/ 697074 w 7860482"/>
              <a:gd name="connsiteY7" fmla="*/ 4850583 h 6865388"/>
              <a:gd name="connsiteX8" fmla="*/ 0 w 7860482"/>
              <a:gd name="connsiteY8" fmla="*/ 1528923 h 6865388"/>
              <a:gd name="connsiteX0" fmla="*/ 0 w 7860482"/>
              <a:gd name="connsiteY0" fmla="*/ 1528923 h 6840404"/>
              <a:gd name="connsiteX1" fmla="*/ 189103 w 7860482"/>
              <a:gd name="connsiteY1" fmla="*/ 3023 h 6840404"/>
              <a:gd name="connsiteX2" fmla="*/ 6746263 w 7860482"/>
              <a:gd name="connsiteY2" fmla="*/ 0 h 6840404"/>
              <a:gd name="connsiteX3" fmla="*/ 7859195 w 7860482"/>
              <a:gd name="connsiteY3" fmla="*/ 1754 h 6840404"/>
              <a:gd name="connsiteX4" fmla="*/ 7855597 w 7860482"/>
              <a:gd name="connsiteY4" fmla="*/ 6836448 h 6840404"/>
              <a:gd name="connsiteX5" fmla="*/ 5597333 w 7860482"/>
              <a:gd name="connsiteY5" fmla="*/ 6840136 h 6840404"/>
              <a:gd name="connsiteX6" fmla="*/ 2549172 w 7860482"/>
              <a:gd name="connsiteY6" fmla="*/ 6840404 h 6840404"/>
              <a:gd name="connsiteX7" fmla="*/ 697074 w 7860482"/>
              <a:gd name="connsiteY7" fmla="*/ 4850583 h 6840404"/>
              <a:gd name="connsiteX8" fmla="*/ 0 w 7860482"/>
              <a:gd name="connsiteY8" fmla="*/ 1528923 h 6840404"/>
              <a:gd name="connsiteX0" fmla="*/ 0 w 7860288"/>
              <a:gd name="connsiteY0" fmla="*/ 1528923 h 6842818"/>
              <a:gd name="connsiteX1" fmla="*/ 189103 w 7860288"/>
              <a:gd name="connsiteY1" fmla="*/ 3023 h 6842818"/>
              <a:gd name="connsiteX2" fmla="*/ 6746263 w 7860288"/>
              <a:gd name="connsiteY2" fmla="*/ 0 h 6842818"/>
              <a:gd name="connsiteX3" fmla="*/ 7859195 w 7860288"/>
              <a:gd name="connsiteY3" fmla="*/ 1754 h 6842818"/>
              <a:gd name="connsiteX4" fmla="*/ 7852422 w 7860288"/>
              <a:gd name="connsiteY4" fmla="*/ 6842761 h 6842818"/>
              <a:gd name="connsiteX5" fmla="*/ 5597333 w 7860288"/>
              <a:gd name="connsiteY5" fmla="*/ 6840136 h 6842818"/>
              <a:gd name="connsiteX6" fmla="*/ 2549172 w 7860288"/>
              <a:gd name="connsiteY6" fmla="*/ 6840404 h 6842818"/>
              <a:gd name="connsiteX7" fmla="*/ 697074 w 7860288"/>
              <a:gd name="connsiteY7" fmla="*/ 4850583 h 6842818"/>
              <a:gd name="connsiteX8" fmla="*/ 0 w 7860288"/>
              <a:gd name="connsiteY8" fmla="*/ 1528923 h 6842818"/>
              <a:gd name="connsiteX0" fmla="*/ 0 w 7860288"/>
              <a:gd name="connsiteY0" fmla="*/ 1528923 h 6843444"/>
              <a:gd name="connsiteX1" fmla="*/ 189103 w 7860288"/>
              <a:gd name="connsiteY1" fmla="*/ 3023 h 6843444"/>
              <a:gd name="connsiteX2" fmla="*/ 6746263 w 7860288"/>
              <a:gd name="connsiteY2" fmla="*/ 0 h 6843444"/>
              <a:gd name="connsiteX3" fmla="*/ 7859195 w 7860288"/>
              <a:gd name="connsiteY3" fmla="*/ 1754 h 6843444"/>
              <a:gd name="connsiteX4" fmla="*/ 7852422 w 7860288"/>
              <a:gd name="connsiteY4" fmla="*/ 6842761 h 6843444"/>
              <a:gd name="connsiteX5" fmla="*/ 5600508 w 7860288"/>
              <a:gd name="connsiteY5" fmla="*/ 6843293 h 6843444"/>
              <a:gd name="connsiteX6" fmla="*/ 2549172 w 7860288"/>
              <a:gd name="connsiteY6" fmla="*/ 6840404 h 6843444"/>
              <a:gd name="connsiteX7" fmla="*/ 697074 w 7860288"/>
              <a:gd name="connsiteY7" fmla="*/ 4850583 h 6843444"/>
              <a:gd name="connsiteX8" fmla="*/ 0 w 7860288"/>
              <a:gd name="connsiteY8" fmla="*/ 1528923 h 6843444"/>
              <a:gd name="connsiteX0" fmla="*/ 0 w 7860288"/>
              <a:gd name="connsiteY0" fmla="*/ 1528923 h 6843560"/>
              <a:gd name="connsiteX1" fmla="*/ 189103 w 7860288"/>
              <a:gd name="connsiteY1" fmla="*/ 3023 h 6843560"/>
              <a:gd name="connsiteX2" fmla="*/ 6746263 w 7860288"/>
              <a:gd name="connsiteY2" fmla="*/ 0 h 6843560"/>
              <a:gd name="connsiteX3" fmla="*/ 7859195 w 7860288"/>
              <a:gd name="connsiteY3" fmla="*/ 1754 h 6843560"/>
              <a:gd name="connsiteX4" fmla="*/ 7852422 w 7860288"/>
              <a:gd name="connsiteY4" fmla="*/ 6842761 h 6843560"/>
              <a:gd name="connsiteX5" fmla="*/ 5600508 w 7860288"/>
              <a:gd name="connsiteY5" fmla="*/ 6843293 h 6843560"/>
              <a:gd name="connsiteX6" fmla="*/ 2571397 w 7860288"/>
              <a:gd name="connsiteY6" fmla="*/ 6843560 h 6843560"/>
              <a:gd name="connsiteX7" fmla="*/ 697074 w 7860288"/>
              <a:gd name="connsiteY7" fmla="*/ 4850583 h 6843560"/>
              <a:gd name="connsiteX8" fmla="*/ 0 w 7860288"/>
              <a:gd name="connsiteY8" fmla="*/ 1528923 h 6843560"/>
              <a:gd name="connsiteX0" fmla="*/ 0 w 7860288"/>
              <a:gd name="connsiteY0" fmla="*/ 1528923 h 6843560"/>
              <a:gd name="connsiteX1" fmla="*/ 189103 w 7860288"/>
              <a:gd name="connsiteY1" fmla="*/ 3023 h 6843560"/>
              <a:gd name="connsiteX2" fmla="*/ 6746263 w 7860288"/>
              <a:gd name="connsiteY2" fmla="*/ 0 h 6843560"/>
              <a:gd name="connsiteX3" fmla="*/ 7859195 w 7860288"/>
              <a:gd name="connsiteY3" fmla="*/ 1754 h 6843560"/>
              <a:gd name="connsiteX4" fmla="*/ 7852422 w 7860288"/>
              <a:gd name="connsiteY4" fmla="*/ 6842761 h 6843560"/>
              <a:gd name="connsiteX5" fmla="*/ 5600508 w 7860288"/>
              <a:gd name="connsiteY5" fmla="*/ 6843293 h 6843560"/>
              <a:gd name="connsiteX6" fmla="*/ 2571397 w 7860288"/>
              <a:gd name="connsiteY6" fmla="*/ 6843560 h 6843560"/>
              <a:gd name="connsiteX7" fmla="*/ 697074 w 7860288"/>
              <a:gd name="connsiteY7" fmla="*/ 4850583 h 6843560"/>
              <a:gd name="connsiteX8" fmla="*/ 0 w 7860288"/>
              <a:gd name="connsiteY8" fmla="*/ 1528923 h 6843560"/>
              <a:gd name="connsiteX0" fmla="*/ 2383 w 7862671"/>
              <a:gd name="connsiteY0" fmla="*/ 1528923 h 6843560"/>
              <a:gd name="connsiteX1" fmla="*/ 191486 w 7862671"/>
              <a:gd name="connsiteY1" fmla="*/ 3023 h 6843560"/>
              <a:gd name="connsiteX2" fmla="*/ 6748646 w 7862671"/>
              <a:gd name="connsiteY2" fmla="*/ 0 h 6843560"/>
              <a:gd name="connsiteX3" fmla="*/ 7861578 w 7862671"/>
              <a:gd name="connsiteY3" fmla="*/ 1754 h 6843560"/>
              <a:gd name="connsiteX4" fmla="*/ 7854805 w 7862671"/>
              <a:gd name="connsiteY4" fmla="*/ 6842761 h 6843560"/>
              <a:gd name="connsiteX5" fmla="*/ 5602891 w 7862671"/>
              <a:gd name="connsiteY5" fmla="*/ 6843293 h 6843560"/>
              <a:gd name="connsiteX6" fmla="*/ 2573780 w 7862671"/>
              <a:gd name="connsiteY6" fmla="*/ 6843560 h 6843560"/>
              <a:gd name="connsiteX7" fmla="*/ 699457 w 7862671"/>
              <a:gd name="connsiteY7" fmla="*/ 4850583 h 6843560"/>
              <a:gd name="connsiteX8" fmla="*/ 2383 w 7862671"/>
              <a:gd name="connsiteY8" fmla="*/ 1528923 h 6843560"/>
              <a:gd name="connsiteX0" fmla="*/ 2156 w 7886893"/>
              <a:gd name="connsiteY0" fmla="*/ 1528923 h 6843560"/>
              <a:gd name="connsiteX1" fmla="*/ 215708 w 7886893"/>
              <a:gd name="connsiteY1" fmla="*/ 3023 h 6843560"/>
              <a:gd name="connsiteX2" fmla="*/ 6772868 w 7886893"/>
              <a:gd name="connsiteY2" fmla="*/ 0 h 6843560"/>
              <a:gd name="connsiteX3" fmla="*/ 7885800 w 7886893"/>
              <a:gd name="connsiteY3" fmla="*/ 1754 h 6843560"/>
              <a:gd name="connsiteX4" fmla="*/ 7879027 w 7886893"/>
              <a:gd name="connsiteY4" fmla="*/ 6842761 h 6843560"/>
              <a:gd name="connsiteX5" fmla="*/ 5627113 w 7886893"/>
              <a:gd name="connsiteY5" fmla="*/ 6843293 h 6843560"/>
              <a:gd name="connsiteX6" fmla="*/ 2598002 w 7886893"/>
              <a:gd name="connsiteY6" fmla="*/ 6843560 h 6843560"/>
              <a:gd name="connsiteX7" fmla="*/ 723679 w 7886893"/>
              <a:gd name="connsiteY7" fmla="*/ 4850583 h 6843560"/>
              <a:gd name="connsiteX8" fmla="*/ 2156 w 7886893"/>
              <a:gd name="connsiteY8" fmla="*/ 1528923 h 6843560"/>
              <a:gd name="connsiteX0" fmla="*/ 2193 w 7882736"/>
              <a:gd name="connsiteY0" fmla="*/ 1545604 h 6843560"/>
              <a:gd name="connsiteX1" fmla="*/ 211551 w 7882736"/>
              <a:gd name="connsiteY1" fmla="*/ 3023 h 6843560"/>
              <a:gd name="connsiteX2" fmla="*/ 6768711 w 7882736"/>
              <a:gd name="connsiteY2" fmla="*/ 0 h 6843560"/>
              <a:gd name="connsiteX3" fmla="*/ 7881643 w 7882736"/>
              <a:gd name="connsiteY3" fmla="*/ 1754 h 6843560"/>
              <a:gd name="connsiteX4" fmla="*/ 7874870 w 7882736"/>
              <a:gd name="connsiteY4" fmla="*/ 6842761 h 6843560"/>
              <a:gd name="connsiteX5" fmla="*/ 5622956 w 7882736"/>
              <a:gd name="connsiteY5" fmla="*/ 6843293 h 6843560"/>
              <a:gd name="connsiteX6" fmla="*/ 2593845 w 7882736"/>
              <a:gd name="connsiteY6" fmla="*/ 6843560 h 6843560"/>
              <a:gd name="connsiteX7" fmla="*/ 719522 w 7882736"/>
              <a:gd name="connsiteY7" fmla="*/ 4850583 h 6843560"/>
              <a:gd name="connsiteX8" fmla="*/ 2193 w 7882736"/>
              <a:gd name="connsiteY8" fmla="*/ 1545604 h 6843560"/>
              <a:gd name="connsiteX0" fmla="*/ 1412 w 7881955"/>
              <a:gd name="connsiteY0" fmla="*/ 1545604 h 6843560"/>
              <a:gd name="connsiteX1" fmla="*/ 210770 w 7881955"/>
              <a:gd name="connsiteY1" fmla="*/ 3023 h 6843560"/>
              <a:gd name="connsiteX2" fmla="*/ 6767930 w 7881955"/>
              <a:gd name="connsiteY2" fmla="*/ 0 h 6843560"/>
              <a:gd name="connsiteX3" fmla="*/ 7880862 w 7881955"/>
              <a:gd name="connsiteY3" fmla="*/ 1754 h 6843560"/>
              <a:gd name="connsiteX4" fmla="*/ 7874089 w 7881955"/>
              <a:gd name="connsiteY4" fmla="*/ 6842761 h 6843560"/>
              <a:gd name="connsiteX5" fmla="*/ 5622175 w 7881955"/>
              <a:gd name="connsiteY5" fmla="*/ 6843293 h 6843560"/>
              <a:gd name="connsiteX6" fmla="*/ 2593064 w 7881955"/>
              <a:gd name="connsiteY6" fmla="*/ 6843560 h 6843560"/>
              <a:gd name="connsiteX7" fmla="*/ 718741 w 7881955"/>
              <a:gd name="connsiteY7" fmla="*/ 4850583 h 6843560"/>
              <a:gd name="connsiteX8" fmla="*/ 1412 w 7881955"/>
              <a:gd name="connsiteY8" fmla="*/ 1545604 h 6843560"/>
              <a:gd name="connsiteX0" fmla="*/ 1412 w 7881955"/>
              <a:gd name="connsiteY0" fmla="*/ 1545604 h 6843560"/>
              <a:gd name="connsiteX1" fmla="*/ 210770 w 7881955"/>
              <a:gd name="connsiteY1" fmla="*/ 3023 h 6843560"/>
              <a:gd name="connsiteX2" fmla="*/ 6767930 w 7881955"/>
              <a:gd name="connsiteY2" fmla="*/ 0 h 6843560"/>
              <a:gd name="connsiteX3" fmla="*/ 7880862 w 7881955"/>
              <a:gd name="connsiteY3" fmla="*/ 1754 h 6843560"/>
              <a:gd name="connsiteX4" fmla="*/ 7874089 w 7881955"/>
              <a:gd name="connsiteY4" fmla="*/ 6842761 h 6843560"/>
              <a:gd name="connsiteX5" fmla="*/ 5622175 w 7881955"/>
              <a:gd name="connsiteY5" fmla="*/ 6843293 h 6843560"/>
              <a:gd name="connsiteX6" fmla="*/ 2593064 w 7881955"/>
              <a:gd name="connsiteY6" fmla="*/ 6843560 h 6843560"/>
              <a:gd name="connsiteX7" fmla="*/ 718741 w 7881955"/>
              <a:gd name="connsiteY7" fmla="*/ 4850583 h 6843560"/>
              <a:gd name="connsiteX8" fmla="*/ 1412 w 7881955"/>
              <a:gd name="connsiteY8" fmla="*/ 1545604 h 684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1955" h="6843560">
                <a:moveTo>
                  <a:pt x="1412" y="1545604"/>
                </a:moveTo>
                <a:cubicBezTo>
                  <a:pt x="53356" y="528783"/>
                  <a:pt x="120801" y="563995"/>
                  <a:pt x="210770" y="3023"/>
                </a:cubicBezTo>
                <a:lnTo>
                  <a:pt x="6767930" y="0"/>
                </a:lnTo>
                <a:lnTo>
                  <a:pt x="7880862" y="1754"/>
                </a:lnTo>
                <a:cubicBezTo>
                  <a:pt x="7886455" y="1625588"/>
                  <a:pt x="7868496" y="5218927"/>
                  <a:pt x="7874089" y="6842761"/>
                </a:cubicBezTo>
                <a:cubicBezTo>
                  <a:pt x="7877202" y="6843247"/>
                  <a:pt x="6502346" y="6843160"/>
                  <a:pt x="5622175" y="6843293"/>
                </a:cubicBezTo>
                <a:lnTo>
                  <a:pt x="2593064" y="6843560"/>
                </a:lnTo>
                <a:cubicBezTo>
                  <a:pt x="1345026" y="5951121"/>
                  <a:pt x="797967" y="5018324"/>
                  <a:pt x="718741" y="4850583"/>
                </a:cubicBezTo>
                <a:cubicBezTo>
                  <a:pt x="187267" y="3886117"/>
                  <a:pt x="-19342" y="3052618"/>
                  <a:pt x="1412" y="1545604"/>
                </a:cubicBezTo>
                <a:close/>
              </a:path>
            </a:pathLst>
          </a:custGeom>
        </p:spPr>
        <p:txBody>
          <a:bodyPr/>
          <a:lstStyle/>
          <a:p>
            <a:endParaRPr lang="en-NL" dirty="0"/>
          </a:p>
        </p:txBody>
      </p:sp>
    </p:spTree>
    <p:extLst>
      <p:ext uri="{BB962C8B-B14F-4D97-AF65-F5344CB8AC3E}">
        <p14:creationId xmlns:p14="http://schemas.microsoft.com/office/powerpoint/2010/main" val="4239205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1FBE8CC-EB60-820B-E9D1-5B44DD7A2CAC}"/>
              </a:ext>
            </a:extLst>
          </p:cNvPr>
          <p:cNvSpPr>
            <a:spLocks noGrp="1"/>
          </p:cNvSpPr>
          <p:nvPr>
            <p:ph type="sldNum" sz="quarter" idx="12"/>
          </p:nvPr>
        </p:nvSpPr>
        <p:spPr>
          <a:xfrm>
            <a:off x="8610600" y="6356350"/>
            <a:ext cx="2743200" cy="365125"/>
          </a:xfrm>
          <a:prstGeom prst="rect">
            <a:avLst/>
          </a:prstGeom>
        </p:spPr>
        <p:txBody>
          <a:bodyPr/>
          <a:lstStyle/>
          <a:p>
            <a:fld id="{379D5DD0-C756-6F4C-AFC1-A93299AF4CA1}" type="slidenum">
              <a:rPr lang="en-NL" smtClean="0"/>
              <a:t>‹nr.›</a:t>
            </a:fld>
            <a:endParaRPr lang="en-NL" dirty="0"/>
          </a:p>
        </p:txBody>
      </p:sp>
      <p:sp>
        <p:nvSpPr>
          <p:cNvPr id="6" name="Date Placeholder 10">
            <a:extLst>
              <a:ext uri="{FF2B5EF4-FFF2-40B4-BE49-F238E27FC236}">
                <a16:creationId xmlns:a16="http://schemas.microsoft.com/office/drawing/2014/main" id="{BBE33A8B-63A1-227C-287F-B3BEA92D3E86}"/>
              </a:ext>
            </a:extLst>
          </p:cNvPr>
          <p:cNvSpPr>
            <a:spLocks noGrp="1"/>
          </p:cNvSpPr>
          <p:nvPr>
            <p:ph type="dt" sz="half" idx="10"/>
          </p:nvPr>
        </p:nvSpPr>
        <p:spPr>
          <a:xfrm>
            <a:off x="536195" y="6018082"/>
            <a:ext cx="2743200" cy="365125"/>
          </a:xfrm>
        </p:spPr>
        <p:txBody>
          <a:bodyPr/>
          <a:lstStyle>
            <a:lvl1pPr>
              <a:defRPr>
                <a:solidFill>
                  <a:schemeClr val="bg1"/>
                </a:solidFill>
              </a:defRPr>
            </a:lvl1pPr>
          </a:lstStyle>
          <a:p>
            <a:fld id="{BEBF2220-2A98-C649-8378-AFFC5C6E0B22}" type="datetimeFigureOut">
              <a:rPr lang="en-NL" smtClean="0"/>
              <a:pPr/>
              <a:t>05/22/2025</a:t>
            </a:fld>
            <a:endParaRPr lang="en-NL" dirty="0"/>
          </a:p>
        </p:txBody>
      </p:sp>
      <p:sp>
        <p:nvSpPr>
          <p:cNvPr id="8" name="Title 6">
            <a:extLst>
              <a:ext uri="{FF2B5EF4-FFF2-40B4-BE49-F238E27FC236}">
                <a16:creationId xmlns:a16="http://schemas.microsoft.com/office/drawing/2014/main" id="{B8ECA868-482E-B966-3162-202D795F416D}"/>
              </a:ext>
            </a:extLst>
          </p:cNvPr>
          <p:cNvSpPr>
            <a:spLocks noGrp="1"/>
          </p:cNvSpPr>
          <p:nvPr>
            <p:ph type="title"/>
          </p:nvPr>
        </p:nvSpPr>
        <p:spPr>
          <a:xfrm>
            <a:off x="536195" y="3656216"/>
            <a:ext cx="3549244" cy="2119808"/>
          </a:xfrm>
          <a:prstGeom prst="rect">
            <a:avLst/>
          </a:prstGeom>
        </p:spPr>
        <p:txBody>
          <a:bodyPr>
            <a:normAutofit/>
          </a:bodyPr>
          <a:lstStyle>
            <a:lvl1pPr>
              <a:defRPr sz="3200">
                <a:solidFill>
                  <a:schemeClr val="bg1"/>
                </a:solidFill>
                <a:latin typeface="Arial Rounded MT Bold" panose="020F0704030504030204" pitchFamily="34" charset="77"/>
              </a:defRPr>
            </a:lvl1pPr>
          </a:lstStyle>
          <a:p>
            <a:r>
              <a:rPr lang="en-GB" dirty="0"/>
              <a:t>Click to edit Master title style</a:t>
            </a:r>
            <a:endParaRPr lang="en-NL" dirty="0"/>
          </a:p>
        </p:txBody>
      </p:sp>
      <p:sp>
        <p:nvSpPr>
          <p:cNvPr id="3" name="Picture Placeholder 12">
            <a:extLst>
              <a:ext uri="{FF2B5EF4-FFF2-40B4-BE49-F238E27FC236}">
                <a16:creationId xmlns:a16="http://schemas.microsoft.com/office/drawing/2014/main" id="{71C76B27-FD27-C383-5F85-6BB8C322BCEC}"/>
              </a:ext>
            </a:extLst>
          </p:cNvPr>
          <p:cNvSpPr>
            <a:spLocks noGrp="1"/>
          </p:cNvSpPr>
          <p:nvPr>
            <p:ph type="pic" sz="quarter" idx="11"/>
          </p:nvPr>
        </p:nvSpPr>
        <p:spPr>
          <a:xfrm>
            <a:off x="4319413" y="2"/>
            <a:ext cx="7881955" cy="6883570"/>
          </a:xfrm>
          <a:custGeom>
            <a:avLst/>
            <a:gdLst>
              <a:gd name="connsiteX0" fmla="*/ 0 w 7661275"/>
              <a:gd name="connsiteY0" fmla="*/ 1104658 h 6627813"/>
              <a:gd name="connsiteX1" fmla="*/ 1104658 w 7661275"/>
              <a:gd name="connsiteY1" fmla="*/ 0 h 6627813"/>
              <a:gd name="connsiteX2" fmla="*/ 6556617 w 7661275"/>
              <a:gd name="connsiteY2" fmla="*/ 0 h 6627813"/>
              <a:gd name="connsiteX3" fmla="*/ 7661275 w 7661275"/>
              <a:gd name="connsiteY3" fmla="*/ 1104658 h 6627813"/>
              <a:gd name="connsiteX4" fmla="*/ 7661275 w 7661275"/>
              <a:gd name="connsiteY4" fmla="*/ 5523155 h 6627813"/>
              <a:gd name="connsiteX5" fmla="*/ 6556617 w 7661275"/>
              <a:gd name="connsiteY5" fmla="*/ 6627813 h 6627813"/>
              <a:gd name="connsiteX6" fmla="*/ 1104658 w 7661275"/>
              <a:gd name="connsiteY6" fmla="*/ 6627813 h 6627813"/>
              <a:gd name="connsiteX7" fmla="*/ 0 w 7661275"/>
              <a:gd name="connsiteY7" fmla="*/ 5523155 h 6627813"/>
              <a:gd name="connsiteX8" fmla="*/ 0 w 7661275"/>
              <a:gd name="connsiteY8" fmla="*/ 1104658 h 6627813"/>
              <a:gd name="connsiteX0" fmla="*/ 0 w 7854222"/>
              <a:gd name="connsiteY0" fmla="*/ 1515718 h 6627813"/>
              <a:gd name="connsiteX1" fmla="*/ 1297605 w 7854222"/>
              <a:gd name="connsiteY1" fmla="*/ 0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192947 w 7854222"/>
              <a:gd name="connsiteY7" fmla="*/ 5523155 h 6627813"/>
              <a:gd name="connsiteX8" fmla="*/ 0 w 7854222"/>
              <a:gd name="connsiteY8" fmla="*/ 1515718 h 6627813"/>
              <a:gd name="connsiteX0" fmla="*/ 162020 w 8016242"/>
              <a:gd name="connsiteY0" fmla="*/ 1515718 h 6627813"/>
              <a:gd name="connsiteX1" fmla="*/ 318722 w 8016242"/>
              <a:gd name="connsiteY1" fmla="*/ 8389 h 6627813"/>
              <a:gd name="connsiteX2" fmla="*/ 6911584 w 8016242"/>
              <a:gd name="connsiteY2" fmla="*/ 0 h 6627813"/>
              <a:gd name="connsiteX3" fmla="*/ 8016242 w 8016242"/>
              <a:gd name="connsiteY3" fmla="*/ 1104658 h 6627813"/>
              <a:gd name="connsiteX4" fmla="*/ 8016242 w 8016242"/>
              <a:gd name="connsiteY4" fmla="*/ 5523155 h 6627813"/>
              <a:gd name="connsiteX5" fmla="*/ 6911584 w 8016242"/>
              <a:gd name="connsiteY5" fmla="*/ 6627813 h 6627813"/>
              <a:gd name="connsiteX6" fmla="*/ 1459625 w 8016242"/>
              <a:gd name="connsiteY6" fmla="*/ 6627813 h 6627813"/>
              <a:gd name="connsiteX7" fmla="*/ 354967 w 8016242"/>
              <a:gd name="connsiteY7" fmla="*/ 5523155 h 6627813"/>
              <a:gd name="connsiteX8" fmla="*/ 162020 w 801624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192947 w 7854222"/>
              <a:gd name="connsiteY7" fmla="*/ 5523155 h 6627813"/>
              <a:gd name="connsiteX8" fmla="*/ 0 w 785422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947956 w 7854222"/>
              <a:gd name="connsiteY7" fmla="*/ 5372153 h 6627813"/>
              <a:gd name="connsiteX8" fmla="*/ 0 w 785422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2253950 w 7854222"/>
              <a:gd name="connsiteY6" fmla="*/ 6627813 h 6627813"/>
              <a:gd name="connsiteX7" fmla="*/ 947956 w 7854222"/>
              <a:gd name="connsiteY7" fmla="*/ 5372153 h 6627813"/>
              <a:gd name="connsiteX8" fmla="*/ 0 w 7854222"/>
              <a:gd name="connsiteY8" fmla="*/ 1515718 h 6627813"/>
              <a:gd name="connsiteX0" fmla="*/ 0 w 7854222"/>
              <a:gd name="connsiteY0" fmla="*/ 1515718 h 6636202"/>
              <a:gd name="connsiteX1" fmla="*/ 156702 w 7854222"/>
              <a:gd name="connsiteY1" fmla="*/ 8389 h 6636202"/>
              <a:gd name="connsiteX2" fmla="*/ 6749564 w 7854222"/>
              <a:gd name="connsiteY2" fmla="*/ 0 h 6636202"/>
              <a:gd name="connsiteX3" fmla="*/ 7854222 w 7854222"/>
              <a:gd name="connsiteY3" fmla="*/ 1104658 h 6636202"/>
              <a:gd name="connsiteX4" fmla="*/ 7854222 w 7854222"/>
              <a:gd name="connsiteY4" fmla="*/ 5523155 h 6636202"/>
              <a:gd name="connsiteX5" fmla="*/ 5658995 w 7854222"/>
              <a:gd name="connsiteY5" fmla="*/ 6636202 h 6636202"/>
              <a:gd name="connsiteX6" fmla="*/ 2253950 w 7854222"/>
              <a:gd name="connsiteY6" fmla="*/ 6627813 h 6636202"/>
              <a:gd name="connsiteX7" fmla="*/ 947956 w 7854222"/>
              <a:gd name="connsiteY7" fmla="*/ 5372153 h 6636202"/>
              <a:gd name="connsiteX8" fmla="*/ 0 w 7854222"/>
              <a:gd name="connsiteY8" fmla="*/ 1515718 h 6636202"/>
              <a:gd name="connsiteX0" fmla="*/ 0 w 7854222"/>
              <a:gd name="connsiteY0" fmla="*/ 1515718 h 6636202"/>
              <a:gd name="connsiteX1" fmla="*/ 156702 w 7854222"/>
              <a:gd name="connsiteY1" fmla="*/ 8389 h 6636202"/>
              <a:gd name="connsiteX2" fmla="*/ 6749564 w 7854222"/>
              <a:gd name="connsiteY2" fmla="*/ 0 h 6636202"/>
              <a:gd name="connsiteX3" fmla="*/ 7854222 w 7854222"/>
              <a:gd name="connsiteY3" fmla="*/ 1104658 h 6636202"/>
              <a:gd name="connsiteX4" fmla="*/ 7854222 w 7854222"/>
              <a:gd name="connsiteY4" fmla="*/ 5523155 h 6636202"/>
              <a:gd name="connsiteX5" fmla="*/ 5658995 w 7854222"/>
              <a:gd name="connsiteY5" fmla="*/ 6636202 h 6636202"/>
              <a:gd name="connsiteX6" fmla="*/ 2253950 w 7854222"/>
              <a:gd name="connsiteY6" fmla="*/ 6627813 h 6636202"/>
              <a:gd name="connsiteX7" fmla="*/ 947956 w 7854222"/>
              <a:gd name="connsiteY7" fmla="*/ 5372153 h 6636202"/>
              <a:gd name="connsiteX8" fmla="*/ 0 w 7854222"/>
              <a:gd name="connsiteY8" fmla="*/ 1515718 h 6636202"/>
              <a:gd name="connsiteX0" fmla="*/ 0 w 7871000"/>
              <a:gd name="connsiteY0" fmla="*/ 1515718 h 6682971"/>
              <a:gd name="connsiteX1" fmla="*/ 156702 w 7871000"/>
              <a:gd name="connsiteY1" fmla="*/ 8389 h 6682971"/>
              <a:gd name="connsiteX2" fmla="*/ 6749564 w 7871000"/>
              <a:gd name="connsiteY2" fmla="*/ 0 h 6682971"/>
              <a:gd name="connsiteX3" fmla="*/ 7854222 w 7871000"/>
              <a:gd name="connsiteY3" fmla="*/ 1104658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718 h 6682971"/>
              <a:gd name="connsiteX1" fmla="*/ 156702 w 7871000"/>
              <a:gd name="connsiteY1" fmla="*/ 8389 h 6682971"/>
              <a:gd name="connsiteX2" fmla="*/ 6749564 w 7871000"/>
              <a:gd name="connsiteY2" fmla="*/ 0 h 6682971"/>
              <a:gd name="connsiteX3" fmla="*/ 7854222 w 7871000"/>
              <a:gd name="connsiteY3" fmla="*/ 1104658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746164 h 6913417"/>
              <a:gd name="connsiteX1" fmla="*/ 156702 w 7871000"/>
              <a:gd name="connsiteY1" fmla="*/ 238835 h 6913417"/>
              <a:gd name="connsiteX2" fmla="*/ 6749564 w 7871000"/>
              <a:gd name="connsiteY2" fmla="*/ 230446 h 6913417"/>
              <a:gd name="connsiteX3" fmla="*/ 7837444 w 7871000"/>
              <a:gd name="connsiteY3" fmla="*/ 286480 h 6913417"/>
              <a:gd name="connsiteX4" fmla="*/ 7871000 w 7871000"/>
              <a:gd name="connsiteY4" fmla="*/ 6206606 h 6913417"/>
              <a:gd name="connsiteX5" fmla="*/ 5658995 w 7871000"/>
              <a:gd name="connsiteY5" fmla="*/ 6866648 h 6913417"/>
              <a:gd name="connsiteX6" fmla="*/ 2253950 w 7871000"/>
              <a:gd name="connsiteY6" fmla="*/ 6858259 h 6913417"/>
              <a:gd name="connsiteX7" fmla="*/ 947956 w 7871000"/>
              <a:gd name="connsiteY7" fmla="*/ 5602599 h 6913417"/>
              <a:gd name="connsiteX8" fmla="*/ 0 w 7871000"/>
              <a:gd name="connsiteY8" fmla="*/ 1746164 h 6913417"/>
              <a:gd name="connsiteX0" fmla="*/ 0 w 7871000"/>
              <a:gd name="connsiteY0" fmla="*/ 1515718 h 6682971"/>
              <a:gd name="connsiteX1" fmla="*/ 156702 w 7871000"/>
              <a:gd name="connsiteY1" fmla="*/ 8389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996 h 6683249"/>
              <a:gd name="connsiteX1" fmla="*/ 195705 w 7871000"/>
              <a:gd name="connsiteY1" fmla="*/ 0 h 6683249"/>
              <a:gd name="connsiteX2" fmla="*/ 6749564 w 7871000"/>
              <a:gd name="connsiteY2" fmla="*/ 278 h 6683249"/>
              <a:gd name="connsiteX3" fmla="*/ 7837444 w 7871000"/>
              <a:gd name="connsiteY3" fmla="*/ 56312 h 6683249"/>
              <a:gd name="connsiteX4" fmla="*/ 7871000 w 7871000"/>
              <a:gd name="connsiteY4" fmla="*/ 5976438 h 6683249"/>
              <a:gd name="connsiteX5" fmla="*/ 5658995 w 7871000"/>
              <a:gd name="connsiteY5" fmla="*/ 6636480 h 6683249"/>
              <a:gd name="connsiteX6" fmla="*/ 2253950 w 7871000"/>
              <a:gd name="connsiteY6" fmla="*/ 6628091 h 6683249"/>
              <a:gd name="connsiteX7" fmla="*/ 947956 w 7871000"/>
              <a:gd name="connsiteY7" fmla="*/ 5372431 h 6683249"/>
              <a:gd name="connsiteX8" fmla="*/ 0 w 7871000"/>
              <a:gd name="connsiteY8" fmla="*/ 1515996 h 6683249"/>
              <a:gd name="connsiteX0" fmla="*/ 0 w 7871000"/>
              <a:gd name="connsiteY0" fmla="*/ 1515718 h 6682971"/>
              <a:gd name="connsiteX1" fmla="*/ 192404 w 7871000"/>
              <a:gd name="connsiteY1" fmla="*/ 3023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718 h 6682971"/>
              <a:gd name="connsiteX1" fmla="*/ 192404 w 7871000"/>
              <a:gd name="connsiteY1" fmla="*/ 3023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944655 w 7867699"/>
              <a:gd name="connsiteY7" fmla="*/ 5372153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944655 w 7867699"/>
              <a:gd name="connsiteY7" fmla="*/ 5372153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697074 w 7867699"/>
              <a:gd name="connsiteY7" fmla="*/ 4850583 h 6685119"/>
              <a:gd name="connsiteX8" fmla="*/ 0 w 7867699"/>
              <a:gd name="connsiteY8" fmla="*/ 1528923 h 6685119"/>
              <a:gd name="connsiteX0" fmla="*/ 0 w 7867699"/>
              <a:gd name="connsiteY0" fmla="*/ 1528923 h 6636574"/>
              <a:gd name="connsiteX1" fmla="*/ 189103 w 7867699"/>
              <a:gd name="connsiteY1" fmla="*/ 3023 h 6636574"/>
              <a:gd name="connsiteX2" fmla="*/ 6746263 w 7867699"/>
              <a:gd name="connsiteY2" fmla="*/ 0 h 6636574"/>
              <a:gd name="connsiteX3" fmla="*/ 7834143 w 7867699"/>
              <a:gd name="connsiteY3" fmla="*/ 56034 h 6636574"/>
              <a:gd name="connsiteX4" fmla="*/ 7867699 w 7867699"/>
              <a:gd name="connsiteY4" fmla="*/ 5976160 h 6636574"/>
              <a:gd name="connsiteX5" fmla="*/ 5655694 w 7867699"/>
              <a:gd name="connsiteY5" fmla="*/ 6636202 h 6636574"/>
              <a:gd name="connsiteX6" fmla="*/ 2296864 w 7867699"/>
              <a:gd name="connsiteY6" fmla="*/ 6634415 h 6636574"/>
              <a:gd name="connsiteX7" fmla="*/ 697074 w 7867699"/>
              <a:gd name="connsiteY7" fmla="*/ 4850583 h 6636574"/>
              <a:gd name="connsiteX8" fmla="*/ 0 w 7867699"/>
              <a:gd name="connsiteY8" fmla="*/ 1528923 h 6636574"/>
              <a:gd name="connsiteX0" fmla="*/ 0 w 7867699"/>
              <a:gd name="connsiteY0" fmla="*/ 1528923 h 6636202"/>
              <a:gd name="connsiteX1" fmla="*/ 189103 w 7867699"/>
              <a:gd name="connsiteY1" fmla="*/ 3023 h 6636202"/>
              <a:gd name="connsiteX2" fmla="*/ 6746263 w 7867699"/>
              <a:gd name="connsiteY2" fmla="*/ 0 h 6636202"/>
              <a:gd name="connsiteX3" fmla="*/ 7834143 w 7867699"/>
              <a:gd name="connsiteY3" fmla="*/ 56034 h 6636202"/>
              <a:gd name="connsiteX4" fmla="*/ 7867699 w 7867699"/>
              <a:gd name="connsiteY4" fmla="*/ 5976160 h 6636202"/>
              <a:gd name="connsiteX5" fmla="*/ 5655694 w 7867699"/>
              <a:gd name="connsiteY5" fmla="*/ 6636202 h 6636202"/>
              <a:gd name="connsiteX6" fmla="*/ 2296864 w 7867699"/>
              <a:gd name="connsiteY6" fmla="*/ 6634415 h 6636202"/>
              <a:gd name="connsiteX7" fmla="*/ 697074 w 7867699"/>
              <a:gd name="connsiteY7" fmla="*/ 4850583 h 6636202"/>
              <a:gd name="connsiteX8" fmla="*/ 0 w 7867699"/>
              <a:gd name="connsiteY8" fmla="*/ 1528923 h 6636202"/>
              <a:gd name="connsiteX0" fmla="*/ 0 w 7867699"/>
              <a:gd name="connsiteY0" fmla="*/ 1528923 h 6634415"/>
              <a:gd name="connsiteX1" fmla="*/ 189103 w 7867699"/>
              <a:gd name="connsiteY1" fmla="*/ 3023 h 6634415"/>
              <a:gd name="connsiteX2" fmla="*/ 6746263 w 7867699"/>
              <a:gd name="connsiteY2" fmla="*/ 0 h 6634415"/>
              <a:gd name="connsiteX3" fmla="*/ 7834143 w 7867699"/>
              <a:gd name="connsiteY3" fmla="*/ 56034 h 6634415"/>
              <a:gd name="connsiteX4" fmla="*/ 7867699 w 7867699"/>
              <a:gd name="connsiteY4" fmla="*/ 5976160 h 6634415"/>
              <a:gd name="connsiteX5" fmla="*/ 5649092 w 7867699"/>
              <a:gd name="connsiteY5" fmla="*/ 6629600 h 6634415"/>
              <a:gd name="connsiteX6" fmla="*/ 2296864 w 7867699"/>
              <a:gd name="connsiteY6" fmla="*/ 6634415 h 6634415"/>
              <a:gd name="connsiteX7" fmla="*/ 697074 w 7867699"/>
              <a:gd name="connsiteY7" fmla="*/ 4850583 h 6634415"/>
              <a:gd name="connsiteX8" fmla="*/ 0 w 7867699"/>
              <a:gd name="connsiteY8" fmla="*/ 1528923 h 6634415"/>
              <a:gd name="connsiteX0" fmla="*/ 0 w 7867699"/>
              <a:gd name="connsiteY0" fmla="*/ 1528923 h 6638302"/>
              <a:gd name="connsiteX1" fmla="*/ 189103 w 7867699"/>
              <a:gd name="connsiteY1" fmla="*/ 3023 h 6638302"/>
              <a:gd name="connsiteX2" fmla="*/ 6746263 w 7867699"/>
              <a:gd name="connsiteY2" fmla="*/ 0 h 6638302"/>
              <a:gd name="connsiteX3" fmla="*/ 7834143 w 7867699"/>
              <a:gd name="connsiteY3" fmla="*/ 56034 h 6638302"/>
              <a:gd name="connsiteX4" fmla="*/ 7867699 w 7867699"/>
              <a:gd name="connsiteY4" fmla="*/ 5976160 h 6638302"/>
              <a:gd name="connsiteX5" fmla="*/ 5649092 w 7867699"/>
              <a:gd name="connsiteY5" fmla="*/ 6629600 h 6638302"/>
              <a:gd name="connsiteX6" fmla="*/ 2296864 w 7867699"/>
              <a:gd name="connsiteY6" fmla="*/ 6634415 h 6638302"/>
              <a:gd name="connsiteX7" fmla="*/ 697074 w 7867699"/>
              <a:gd name="connsiteY7" fmla="*/ 4850583 h 6638302"/>
              <a:gd name="connsiteX8" fmla="*/ 0 w 7867699"/>
              <a:gd name="connsiteY8" fmla="*/ 1528923 h 6638302"/>
              <a:gd name="connsiteX0" fmla="*/ 0 w 7871000"/>
              <a:gd name="connsiteY0" fmla="*/ 1528923 h 6680735"/>
              <a:gd name="connsiteX1" fmla="*/ 189103 w 7871000"/>
              <a:gd name="connsiteY1" fmla="*/ 3023 h 6680735"/>
              <a:gd name="connsiteX2" fmla="*/ 6746263 w 7871000"/>
              <a:gd name="connsiteY2" fmla="*/ 0 h 6680735"/>
              <a:gd name="connsiteX3" fmla="*/ 7834143 w 7871000"/>
              <a:gd name="connsiteY3" fmla="*/ 56034 h 6680735"/>
              <a:gd name="connsiteX4" fmla="*/ 7871000 w 7871000"/>
              <a:gd name="connsiteY4" fmla="*/ 5956354 h 6680735"/>
              <a:gd name="connsiteX5" fmla="*/ 5649092 w 7871000"/>
              <a:gd name="connsiteY5" fmla="*/ 6629600 h 6680735"/>
              <a:gd name="connsiteX6" fmla="*/ 2296864 w 7871000"/>
              <a:gd name="connsiteY6" fmla="*/ 6634415 h 6680735"/>
              <a:gd name="connsiteX7" fmla="*/ 697074 w 7871000"/>
              <a:gd name="connsiteY7" fmla="*/ 4850583 h 6680735"/>
              <a:gd name="connsiteX8" fmla="*/ 0 w 7871000"/>
              <a:gd name="connsiteY8" fmla="*/ 1528923 h 6680735"/>
              <a:gd name="connsiteX0" fmla="*/ 0 w 7871000"/>
              <a:gd name="connsiteY0" fmla="*/ 1528923 h 6680735"/>
              <a:gd name="connsiteX1" fmla="*/ 189103 w 7871000"/>
              <a:gd name="connsiteY1" fmla="*/ 3023 h 6680735"/>
              <a:gd name="connsiteX2" fmla="*/ 6746263 w 7871000"/>
              <a:gd name="connsiteY2" fmla="*/ 0 h 6680735"/>
              <a:gd name="connsiteX3" fmla="*/ 7859195 w 7871000"/>
              <a:gd name="connsiteY3" fmla="*/ 1754 h 6680735"/>
              <a:gd name="connsiteX4" fmla="*/ 7871000 w 7871000"/>
              <a:gd name="connsiteY4" fmla="*/ 5956354 h 6680735"/>
              <a:gd name="connsiteX5" fmla="*/ 5649092 w 7871000"/>
              <a:gd name="connsiteY5" fmla="*/ 6629600 h 6680735"/>
              <a:gd name="connsiteX6" fmla="*/ 2296864 w 7871000"/>
              <a:gd name="connsiteY6" fmla="*/ 6634415 h 6680735"/>
              <a:gd name="connsiteX7" fmla="*/ 697074 w 7871000"/>
              <a:gd name="connsiteY7" fmla="*/ 4850583 h 6680735"/>
              <a:gd name="connsiteX8" fmla="*/ 0 w 7871000"/>
              <a:gd name="connsiteY8" fmla="*/ 1528923 h 6680735"/>
              <a:gd name="connsiteX0" fmla="*/ 0 w 7871000"/>
              <a:gd name="connsiteY0" fmla="*/ 1528923 h 6695538"/>
              <a:gd name="connsiteX1" fmla="*/ 189103 w 7871000"/>
              <a:gd name="connsiteY1" fmla="*/ 3023 h 6695538"/>
              <a:gd name="connsiteX2" fmla="*/ 6746263 w 7871000"/>
              <a:gd name="connsiteY2" fmla="*/ 0 h 6695538"/>
              <a:gd name="connsiteX3" fmla="*/ 7859195 w 7871000"/>
              <a:gd name="connsiteY3" fmla="*/ 1754 h 6695538"/>
              <a:gd name="connsiteX4" fmla="*/ 7871000 w 7871000"/>
              <a:gd name="connsiteY4" fmla="*/ 5956354 h 6695538"/>
              <a:gd name="connsiteX5" fmla="*/ 5649092 w 7871000"/>
              <a:gd name="connsiteY5" fmla="*/ 6629600 h 6695538"/>
              <a:gd name="connsiteX6" fmla="*/ 2296864 w 7871000"/>
              <a:gd name="connsiteY6" fmla="*/ 6634415 h 6695538"/>
              <a:gd name="connsiteX7" fmla="*/ 697074 w 7871000"/>
              <a:gd name="connsiteY7" fmla="*/ 4850583 h 6695538"/>
              <a:gd name="connsiteX8" fmla="*/ 0 w 7871000"/>
              <a:gd name="connsiteY8" fmla="*/ 1528923 h 6695538"/>
              <a:gd name="connsiteX0" fmla="*/ 0 w 7861947"/>
              <a:gd name="connsiteY0" fmla="*/ 1528923 h 7089492"/>
              <a:gd name="connsiteX1" fmla="*/ 189103 w 7861947"/>
              <a:gd name="connsiteY1" fmla="*/ 3023 h 7089492"/>
              <a:gd name="connsiteX2" fmla="*/ 6746263 w 7861947"/>
              <a:gd name="connsiteY2" fmla="*/ 0 h 7089492"/>
              <a:gd name="connsiteX3" fmla="*/ 7859195 w 7861947"/>
              <a:gd name="connsiteY3" fmla="*/ 1754 h 7089492"/>
              <a:gd name="connsiteX4" fmla="*/ 7861947 w 7861947"/>
              <a:gd name="connsiteY4" fmla="*/ 6861700 h 7089492"/>
              <a:gd name="connsiteX5" fmla="*/ 5649092 w 7861947"/>
              <a:gd name="connsiteY5" fmla="*/ 6629600 h 7089492"/>
              <a:gd name="connsiteX6" fmla="*/ 2296864 w 7861947"/>
              <a:gd name="connsiteY6" fmla="*/ 6634415 h 7089492"/>
              <a:gd name="connsiteX7" fmla="*/ 697074 w 7861947"/>
              <a:gd name="connsiteY7" fmla="*/ 4850583 h 7089492"/>
              <a:gd name="connsiteX8" fmla="*/ 0 w 7861947"/>
              <a:gd name="connsiteY8" fmla="*/ 1528923 h 7089492"/>
              <a:gd name="connsiteX0" fmla="*/ 0 w 7861952"/>
              <a:gd name="connsiteY0" fmla="*/ 1528923 h 6861700"/>
              <a:gd name="connsiteX1" fmla="*/ 189103 w 7861952"/>
              <a:gd name="connsiteY1" fmla="*/ 3023 h 6861700"/>
              <a:gd name="connsiteX2" fmla="*/ 6746263 w 7861952"/>
              <a:gd name="connsiteY2" fmla="*/ 0 h 6861700"/>
              <a:gd name="connsiteX3" fmla="*/ 7859195 w 7861952"/>
              <a:gd name="connsiteY3" fmla="*/ 1754 h 6861700"/>
              <a:gd name="connsiteX4" fmla="*/ 7861947 w 7861952"/>
              <a:gd name="connsiteY4" fmla="*/ 6861700 h 6861700"/>
              <a:gd name="connsiteX5" fmla="*/ 5649092 w 7861952"/>
              <a:gd name="connsiteY5" fmla="*/ 6629600 h 6861700"/>
              <a:gd name="connsiteX6" fmla="*/ 2296864 w 7861952"/>
              <a:gd name="connsiteY6" fmla="*/ 6634415 h 6861700"/>
              <a:gd name="connsiteX7" fmla="*/ 697074 w 7861952"/>
              <a:gd name="connsiteY7" fmla="*/ 4850583 h 6861700"/>
              <a:gd name="connsiteX8" fmla="*/ 0 w 7861952"/>
              <a:gd name="connsiteY8" fmla="*/ 1528923 h 6861700"/>
              <a:gd name="connsiteX0" fmla="*/ 0 w 7861952"/>
              <a:gd name="connsiteY0" fmla="*/ 1528923 h 6881416"/>
              <a:gd name="connsiteX1" fmla="*/ 189103 w 7861952"/>
              <a:gd name="connsiteY1" fmla="*/ 3023 h 6881416"/>
              <a:gd name="connsiteX2" fmla="*/ 6746263 w 7861952"/>
              <a:gd name="connsiteY2" fmla="*/ 0 h 6881416"/>
              <a:gd name="connsiteX3" fmla="*/ 7859195 w 7861952"/>
              <a:gd name="connsiteY3" fmla="*/ 1754 h 6881416"/>
              <a:gd name="connsiteX4" fmla="*/ 7861947 w 7861952"/>
              <a:gd name="connsiteY4" fmla="*/ 6861700 h 6881416"/>
              <a:gd name="connsiteX5" fmla="*/ 5597333 w 7861952"/>
              <a:gd name="connsiteY5" fmla="*/ 6865388 h 6881416"/>
              <a:gd name="connsiteX6" fmla="*/ 2296864 w 7861952"/>
              <a:gd name="connsiteY6" fmla="*/ 6634415 h 6881416"/>
              <a:gd name="connsiteX7" fmla="*/ 697074 w 7861952"/>
              <a:gd name="connsiteY7" fmla="*/ 4850583 h 6881416"/>
              <a:gd name="connsiteX8" fmla="*/ 0 w 7861952"/>
              <a:gd name="connsiteY8" fmla="*/ 1528923 h 6881416"/>
              <a:gd name="connsiteX0" fmla="*/ 0 w 7861952"/>
              <a:gd name="connsiteY0" fmla="*/ 1528923 h 6876321"/>
              <a:gd name="connsiteX1" fmla="*/ 189103 w 7861952"/>
              <a:gd name="connsiteY1" fmla="*/ 3023 h 6876321"/>
              <a:gd name="connsiteX2" fmla="*/ 6746263 w 7861952"/>
              <a:gd name="connsiteY2" fmla="*/ 0 h 6876321"/>
              <a:gd name="connsiteX3" fmla="*/ 7859195 w 7861952"/>
              <a:gd name="connsiteY3" fmla="*/ 1754 h 6876321"/>
              <a:gd name="connsiteX4" fmla="*/ 7861947 w 7861952"/>
              <a:gd name="connsiteY4" fmla="*/ 6861700 h 6876321"/>
              <a:gd name="connsiteX5" fmla="*/ 5597333 w 7861952"/>
              <a:gd name="connsiteY5" fmla="*/ 6865388 h 6876321"/>
              <a:gd name="connsiteX6" fmla="*/ 2296864 w 7861952"/>
              <a:gd name="connsiteY6" fmla="*/ 6634415 h 6876321"/>
              <a:gd name="connsiteX7" fmla="*/ 697074 w 7861952"/>
              <a:gd name="connsiteY7" fmla="*/ 4850583 h 6876321"/>
              <a:gd name="connsiteX8" fmla="*/ 0 w 7861952"/>
              <a:gd name="connsiteY8" fmla="*/ 1528923 h 6876321"/>
              <a:gd name="connsiteX0" fmla="*/ 0 w 7861952"/>
              <a:gd name="connsiteY0" fmla="*/ 1528923 h 6897368"/>
              <a:gd name="connsiteX1" fmla="*/ 189103 w 7861952"/>
              <a:gd name="connsiteY1" fmla="*/ 3023 h 6897368"/>
              <a:gd name="connsiteX2" fmla="*/ 6746263 w 7861952"/>
              <a:gd name="connsiteY2" fmla="*/ 0 h 6897368"/>
              <a:gd name="connsiteX3" fmla="*/ 7859195 w 7861952"/>
              <a:gd name="connsiteY3" fmla="*/ 1754 h 6897368"/>
              <a:gd name="connsiteX4" fmla="*/ 7861947 w 7861952"/>
              <a:gd name="connsiteY4" fmla="*/ 6861700 h 6897368"/>
              <a:gd name="connsiteX5" fmla="*/ 5597333 w 7861952"/>
              <a:gd name="connsiteY5" fmla="*/ 6865388 h 6897368"/>
              <a:gd name="connsiteX6" fmla="*/ 2544154 w 7861952"/>
              <a:gd name="connsiteY6" fmla="*/ 6875954 h 6897368"/>
              <a:gd name="connsiteX7" fmla="*/ 697074 w 7861952"/>
              <a:gd name="connsiteY7" fmla="*/ 4850583 h 6897368"/>
              <a:gd name="connsiteX8" fmla="*/ 0 w 7861952"/>
              <a:gd name="connsiteY8" fmla="*/ 1528923 h 6897368"/>
              <a:gd name="connsiteX0" fmla="*/ 0 w 7861952"/>
              <a:gd name="connsiteY0" fmla="*/ 1528923 h 6897368"/>
              <a:gd name="connsiteX1" fmla="*/ 189103 w 7861952"/>
              <a:gd name="connsiteY1" fmla="*/ 3023 h 6897368"/>
              <a:gd name="connsiteX2" fmla="*/ 6746263 w 7861952"/>
              <a:gd name="connsiteY2" fmla="*/ 0 h 6897368"/>
              <a:gd name="connsiteX3" fmla="*/ 7859195 w 7861952"/>
              <a:gd name="connsiteY3" fmla="*/ 1754 h 6897368"/>
              <a:gd name="connsiteX4" fmla="*/ 7861947 w 7861952"/>
              <a:gd name="connsiteY4" fmla="*/ 6861700 h 6897368"/>
              <a:gd name="connsiteX5" fmla="*/ 5597333 w 7861952"/>
              <a:gd name="connsiteY5" fmla="*/ 6865388 h 6897368"/>
              <a:gd name="connsiteX6" fmla="*/ 2544154 w 7861952"/>
              <a:gd name="connsiteY6" fmla="*/ 6875954 h 6897368"/>
              <a:gd name="connsiteX7" fmla="*/ 697074 w 7861952"/>
              <a:gd name="connsiteY7" fmla="*/ 4850583 h 6897368"/>
              <a:gd name="connsiteX8" fmla="*/ 0 w 7861952"/>
              <a:gd name="connsiteY8" fmla="*/ 1528923 h 6897368"/>
              <a:gd name="connsiteX0" fmla="*/ 0 w 7861952"/>
              <a:gd name="connsiteY0" fmla="*/ 1528923 h 6875954"/>
              <a:gd name="connsiteX1" fmla="*/ 189103 w 7861952"/>
              <a:gd name="connsiteY1" fmla="*/ 3023 h 6875954"/>
              <a:gd name="connsiteX2" fmla="*/ 6746263 w 7861952"/>
              <a:gd name="connsiteY2" fmla="*/ 0 h 6875954"/>
              <a:gd name="connsiteX3" fmla="*/ 7859195 w 7861952"/>
              <a:gd name="connsiteY3" fmla="*/ 1754 h 6875954"/>
              <a:gd name="connsiteX4" fmla="*/ 7861947 w 7861952"/>
              <a:gd name="connsiteY4" fmla="*/ 6861700 h 6875954"/>
              <a:gd name="connsiteX5" fmla="*/ 5597333 w 7861952"/>
              <a:gd name="connsiteY5" fmla="*/ 6865388 h 6875954"/>
              <a:gd name="connsiteX6" fmla="*/ 2544154 w 7861952"/>
              <a:gd name="connsiteY6" fmla="*/ 6875954 h 6875954"/>
              <a:gd name="connsiteX7" fmla="*/ 697074 w 7861952"/>
              <a:gd name="connsiteY7" fmla="*/ 4850583 h 6875954"/>
              <a:gd name="connsiteX8" fmla="*/ 0 w 7861952"/>
              <a:gd name="connsiteY8" fmla="*/ 1528923 h 6875954"/>
              <a:gd name="connsiteX0" fmla="*/ 0 w 7861952"/>
              <a:gd name="connsiteY0" fmla="*/ 1528923 h 6887752"/>
              <a:gd name="connsiteX1" fmla="*/ 189103 w 7861952"/>
              <a:gd name="connsiteY1" fmla="*/ 3023 h 6887752"/>
              <a:gd name="connsiteX2" fmla="*/ 6746263 w 7861952"/>
              <a:gd name="connsiteY2" fmla="*/ 0 h 6887752"/>
              <a:gd name="connsiteX3" fmla="*/ 7859195 w 7861952"/>
              <a:gd name="connsiteY3" fmla="*/ 1754 h 6887752"/>
              <a:gd name="connsiteX4" fmla="*/ 7861947 w 7861952"/>
              <a:gd name="connsiteY4" fmla="*/ 6861700 h 6887752"/>
              <a:gd name="connsiteX5" fmla="*/ 5597333 w 7861952"/>
              <a:gd name="connsiteY5" fmla="*/ 6865388 h 6887752"/>
              <a:gd name="connsiteX6" fmla="*/ 2603147 w 7861952"/>
              <a:gd name="connsiteY6" fmla="*/ 6887752 h 6887752"/>
              <a:gd name="connsiteX7" fmla="*/ 697074 w 7861952"/>
              <a:gd name="connsiteY7" fmla="*/ 4850583 h 6887752"/>
              <a:gd name="connsiteX8" fmla="*/ 0 w 7861952"/>
              <a:gd name="connsiteY8" fmla="*/ 1528923 h 6887752"/>
              <a:gd name="connsiteX0" fmla="*/ 0 w 7861952"/>
              <a:gd name="connsiteY0" fmla="*/ 1528923 h 6866414"/>
              <a:gd name="connsiteX1" fmla="*/ 189103 w 7861952"/>
              <a:gd name="connsiteY1" fmla="*/ 3023 h 6866414"/>
              <a:gd name="connsiteX2" fmla="*/ 6746263 w 7861952"/>
              <a:gd name="connsiteY2" fmla="*/ 0 h 6866414"/>
              <a:gd name="connsiteX3" fmla="*/ 7859195 w 7861952"/>
              <a:gd name="connsiteY3" fmla="*/ 1754 h 6866414"/>
              <a:gd name="connsiteX4" fmla="*/ 7861947 w 7861952"/>
              <a:gd name="connsiteY4" fmla="*/ 6861700 h 6866414"/>
              <a:gd name="connsiteX5" fmla="*/ 5597333 w 7861952"/>
              <a:gd name="connsiteY5" fmla="*/ 6865388 h 6866414"/>
              <a:gd name="connsiteX6" fmla="*/ 2549172 w 7861952"/>
              <a:gd name="connsiteY6" fmla="*/ 6840404 h 6866414"/>
              <a:gd name="connsiteX7" fmla="*/ 697074 w 7861952"/>
              <a:gd name="connsiteY7" fmla="*/ 4850583 h 6866414"/>
              <a:gd name="connsiteX8" fmla="*/ 0 w 7861952"/>
              <a:gd name="connsiteY8" fmla="*/ 1528923 h 6866414"/>
              <a:gd name="connsiteX0" fmla="*/ 0 w 7861952"/>
              <a:gd name="connsiteY0" fmla="*/ 1528923 h 6866414"/>
              <a:gd name="connsiteX1" fmla="*/ 189103 w 7861952"/>
              <a:gd name="connsiteY1" fmla="*/ 3023 h 6866414"/>
              <a:gd name="connsiteX2" fmla="*/ 6746263 w 7861952"/>
              <a:gd name="connsiteY2" fmla="*/ 0 h 6866414"/>
              <a:gd name="connsiteX3" fmla="*/ 7859195 w 7861952"/>
              <a:gd name="connsiteY3" fmla="*/ 1754 h 6866414"/>
              <a:gd name="connsiteX4" fmla="*/ 7861947 w 7861952"/>
              <a:gd name="connsiteY4" fmla="*/ 6861700 h 6866414"/>
              <a:gd name="connsiteX5" fmla="*/ 5597333 w 7861952"/>
              <a:gd name="connsiteY5" fmla="*/ 6865388 h 6866414"/>
              <a:gd name="connsiteX6" fmla="*/ 2549172 w 7861952"/>
              <a:gd name="connsiteY6" fmla="*/ 6840404 h 6866414"/>
              <a:gd name="connsiteX7" fmla="*/ 697074 w 7861952"/>
              <a:gd name="connsiteY7" fmla="*/ 4850583 h 6866414"/>
              <a:gd name="connsiteX8" fmla="*/ 0 w 7861952"/>
              <a:gd name="connsiteY8" fmla="*/ 1528923 h 6866414"/>
              <a:gd name="connsiteX0" fmla="*/ 0 w 7860482"/>
              <a:gd name="connsiteY0" fmla="*/ 1528923 h 6865388"/>
              <a:gd name="connsiteX1" fmla="*/ 189103 w 7860482"/>
              <a:gd name="connsiteY1" fmla="*/ 3023 h 6865388"/>
              <a:gd name="connsiteX2" fmla="*/ 6746263 w 7860482"/>
              <a:gd name="connsiteY2" fmla="*/ 0 h 6865388"/>
              <a:gd name="connsiteX3" fmla="*/ 7859195 w 7860482"/>
              <a:gd name="connsiteY3" fmla="*/ 1754 h 6865388"/>
              <a:gd name="connsiteX4" fmla="*/ 7855597 w 7860482"/>
              <a:gd name="connsiteY4" fmla="*/ 6836448 h 6865388"/>
              <a:gd name="connsiteX5" fmla="*/ 5597333 w 7860482"/>
              <a:gd name="connsiteY5" fmla="*/ 6865388 h 6865388"/>
              <a:gd name="connsiteX6" fmla="*/ 2549172 w 7860482"/>
              <a:gd name="connsiteY6" fmla="*/ 6840404 h 6865388"/>
              <a:gd name="connsiteX7" fmla="*/ 697074 w 7860482"/>
              <a:gd name="connsiteY7" fmla="*/ 4850583 h 6865388"/>
              <a:gd name="connsiteX8" fmla="*/ 0 w 7860482"/>
              <a:gd name="connsiteY8" fmla="*/ 1528923 h 6865388"/>
              <a:gd name="connsiteX0" fmla="*/ 0 w 7860482"/>
              <a:gd name="connsiteY0" fmla="*/ 1528923 h 6840404"/>
              <a:gd name="connsiteX1" fmla="*/ 189103 w 7860482"/>
              <a:gd name="connsiteY1" fmla="*/ 3023 h 6840404"/>
              <a:gd name="connsiteX2" fmla="*/ 6746263 w 7860482"/>
              <a:gd name="connsiteY2" fmla="*/ 0 h 6840404"/>
              <a:gd name="connsiteX3" fmla="*/ 7859195 w 7860482"/>
              <a:gd name="connsiteY3" fmla="*/ 1754 h 6840404"/>
              <a:gd name="connsiteX4" fmla="*/ 7855597 w 7860482"/>
              <a:gd name="connsiteY4" fmla="*/ 6836448 h 6840404"/>
              <a:gd name="connsiteX5" fmla="*/ 5597333 w 7860482"/>
              <a:gd name="connsiteY5" fmla="*/ 6840136 h 6840404"/>
              <a:gd name="connsiteX6" fmla="*/ 2549172 w 7860482"/>
              <a:gd name="connsiteY6" fmla="*/ 6840404 h 6840404"/>
              <a:gd name="connsiteX7" fmla="*/ 697074 w 7860482"/>
              <a:gd name="connsiteY7" fmla="*/ 4850583 h 6840404"/>
              <a:gd name="connsiteX8" fmla="*/ 0 w 7860482"/>
              <a:gd name="connsiteY8" fmla="*/ 1528923 h 6840404"/>
              <a:gd name="connsiteX0" fmla="*/ 0 w 7860288"/>
              <a:gd name="connsiteY0" fmla="*/ 1528923 h 6842818"/>
              <a:gd name="connsiteX1" fmla="*/ 189103 w 7860288"/>
              <a:gd name="connsiteY1" fmla="*/ 3023 h 6842818"/>
              <a:gd name="connsiteX2" fmla="*/ 6746263 w 7860288"/>
              <a:gd name="connsiteY2" fmla="*/ 0 h 6842818"/>
              <a:gd name="connsiteX3" fmla="*/ 7859195 w 7860288"/>
              <a:gd name="connsiteY3" fmla="*/ 1754 h 6842818"/>
              <a:gd name="connsiteX4" fmla="*/ 7852422 w 7860288"/>
              <a:gd name="connsiteY4" fmla="*/ 6842761 h 6842818"/>
              <a:gd name="connsiteX5" fmla="*/ 5597333 w 7860288"/>
              <a:gd name="connsiteY5" fmla="*/ 6840136 h 6842818"/>
              <a:gd name="connsiteX6" fmla="*/ 2549172 w 7860288"/>
              <a:gd name="connsiteY6" fmla="*/ 6840404 h 6842818"/>
              <a:gd name="connsiteX7" fmla="*/ 697074 w 7860288"/>
              <a:gd name="connsiteY7" fmla="*/ 4850583 h 6842818"/>
              <a:gd name="connsiteX8" fmla="*/ 0 w 7860288"/>
              <a:gd name="connsiteY8" fmla="*/ 1528923 h 6842818"/>
              <a:gd name="connsiteX0" fmla="*/ 0 w 7860288"/>
              <a:gd name="connsiteY0" fmla="*/ 1528923 h 6843444"/>
              <a:gd name="connsiteX1" fmla="*/ 189103 w 7860288"/>
              <a:gd name="connsiteY1" fmla="*/ 3023 h 6843444"/>
              <a:gd name="connsiteX2" fmla="*/ 6746263 w 7860288"/>
              <a:gd name="connsiteY2" fmla="*/ 0 h 6843444"/>
              <a:gd name="connsiteX3" fmla="*/ 7859195 w 7860288"/>
              <a:gd name="connsiteY3" fmla="*/ 1754 h 6843444"/>
              <a:gd name="connsiteX4" fmla="*/ 7852422 w 7860288"/>
              <a:gd name="connsiteY4" fmla="*/ 6842761 h 6843444"/>
              <a:gd name="connsiteX5" fmla="*/ 5600508 w 7860288"/>
              <a:gd name="connsiteY5" fmla="*/ 6843293 h 6843444"/>
              <a:gd name="connsiteX6" fmla="*/ 2549172 w 7860288"/>
              <a:gd name="connsiteY6" fmla="*/ 6840404 h 6843444"/>
              <a:gd name="connsiteX7" fmla="*/ 697074 w 7860288"/>
              <a:gd name="connsiteY7" fmla="*/ 4850583 h 6843444"/>
              <a:gd name="connsiteX8" fmla="*/ 0 w 7860288"/>
              <a:gd name="connsiteY8" fmla="*/ 1528923 h 6843444"/>
              <a:gd name="connsiteX0" fmla="*/ 0 w 7860288"/>
              <a:gd name="connsiteY0" fmla="*/ 1528923 h 6843560"/>
              <a:gd name="connsiteX1" fmla="*/ 189103 w 7860288"/>
              <a:gd name="connsiteY1" fmla="*/ 3023 h 6843560"/>
              <a:gd name="connsiteX2" fmla="*/ 6746263 w 7860288"/>
              <a:gd name="connsiteY2" fmla="*/ 0 h 6843560"/>
              <a:gd name="connsiteX3" fmla="*/ 7859195 w 7860288"/>
              <a:gd name="connsiteY3" fmla="*/ 1754 h 6843560"/>
              <a:gd name="connsiteX4" fmla="*/ 7852422 w 7860288"/>
              <a:gd name="connsiteY4" fmla="*/ 6842761 h 6843560"/>
              <a:gd name="connsiteX5" fmla="*/ 5600508 w 7860288"/>
              <a:gd name="connsiteY5" fmla="*/ 6843293 h 6843560"/>
              <a:gd name="connsiteX6" fmla="*/ 2571397 w 7860288"/>
              <a:gd name="connsiteY6" fmla="*/ 6843560 h 6843560"/>
              <a:gd name="connsiteX7" fmla="*/ 697074 w 7860288"/>
              <a:gd name="connsiteY7" fmla="*/ 4850583 h 6843560"/>
              <a:gd name="connsiteX8" fmla="*/ 0 w 7860288"/>
              <a:gd name="connsiteY8" fmla="*/ 1528923 h 6843560"/>
              <a:gd name="connsiteX0" fmla="*/ 0 w 7860288"/>
              <a:gd name="connsiteY0" fmla="*/ 1528923 h 6843560"/>
              <a:gd name="connsiteX1" fmla="*/ 189103 w 7860288"/>
              <a:gd name="connsiteY1" fmla="*/ 3023 h 6843560"/>
              <a:gd name="connsiteX2" fmla="*/ 6746263 w 7860288"/>
              <a:gd name="connsiteY2" fmla="*/ 0 h 6843560"/>
              <a:gd name="connsiteX3" fmla="*/ 7859195 w 7860288"/>
              <a:gd name="connsiteY3" fmla="*/ 1754 h 6843560"/>
              <a:gd name="connsiteX4" fmla="*/ 7852422 w 7860288"/>
              <a:gd name="connsiteY4" fmla="*/ 6842761 h 6843560"/>
              <a:gd name="connsiteX5" fmla="*/ 5600508 w 7860288"/>
              <a:gd name="connsiteY5" fmla="*/ 6843293 h 6843560"/>
              <a:gd name="connsiteX6" fmla="*/ 2571397 w 7860288"/>
              <a:gd name="connsiteY6" fmla="*/ 6843560 h 6843560"/>
              <a:gd name="connsiteX7" fmla="*/ 697074 w 7860288"/>
              <a:gd name="connsiteY7" fmla="*/ 4850583 h 6843560"/>
              <a:gd name="connsiteX8" fmla="*/ 0 w 7860288"/>
              <a:gd name="connsiteY8" fmla="*/ 1528923 h 6843560"/>
              <a:gd name="connsiteX0" fmla="*/ 2383 w 7862671"/>
              <a:gd name="connsiteY0" fmla="*/ 1528923 h 6843560"/>
              <a:gd name="connsiteX1" fmla="*/ 191486 w 7862671"/>
              <a:gd name="connsiteY1" fmla="*/ 3023 h 6843560"/>
              <a:gd name="connsiteX2" fmla="*/ 6748646 w 7862671"/>
              <a:gd name="connsiteY2" fmla="*/ 0 h 6843560"/>
              <a:gd name="connsiteX3" fmla="*/ 7861578 w 7862671"/>
              <a:gd name="connsiteY3" fmla="*/ 1754 h 6843560"/>
              <a:gd name="connsiteX4" fmla="*/ 7854805 w 7862671"/>
              <a:gd name="connsiteY4" fmla="*/ 6842761 h 6843560"/>
              <a:gd name="connsiteX5" fmla="*/ 5602891 w 7862671"/>
              <a:gd name="connsiteY5" fmla="*/ 6843293 h 6843560"/>
              <a:gd name="connsiteX6" fmla="*/ 2573780 w 7862671"/>
              <a:gd name="connsiteY6" fmla="*/ 6843560 h 6843560"/>
              <a:gd name="connsiteX7" fmla="*/ 699457 w 7862671"/>
              <a:gd name="connsiteY7" fmla="*/ 4850583 h 6843560"/>
              <a:gd name="connsiteX8" fmla="*/ 2383 w 7862671"/>
              <a:gd name="connsiteY8" fmla="*/ 1528923 h 6843560"/>
              <a:gd name="connsiteX0" fmla="*/ 2156 w 7886893"/>
              <a:gd name="connsiteY0" fmla="*/ 1528923 h 6843560"/>
              <a:gd name="connsiteX1" fmla="*/ 215708 w 7886893"/>
              <a:gd name="connsiteY1" fmla="*/ 3023 h 6843560"/>
              <a:gd name="connsiteX2" fmla="*/ 6772868 w 7886893"/>
              <a:gd name="connsiteY2" fmla="*/ 0 h 6843560"/>
              <a:gd name="connsiteX3" fmla="*/ 7885800 w 7886893"/>
              <a:gd name="connsiteY3" fmla="*/ 1754 h 6843560"/>
              <a:gd name="connsiteX4" fmla="*/ 7879027 w 7886893"/>
              <a:gd name="connsiteY4" fmla="*/ 6842761 h 6843560"/>
              <a:gd name="connsiteX5" fmla="*/ 5627113 w 7886893"/>
              <a:gd name="connsiteY5" fmla="*/ 6843293 h 6843560"/>
              <a:gd name="connsiteX6" fmla="*/ 2598002 w 7886893"/>
              <a:gd name="connsiteY6" fmla="*/ 6843560 h 6843560"/>
              <a:gd name="connsiteX7" fmla="*/ 723679 w 7886893"/>
              <a:gd name="connsiteY7" fmla="*/ 4850583 h 6843560"/>
              <a:gd name="connsiteX8" fmla="*/ 2156 w 7886893"/>
              <a:gd name="connsiteY8" fmla="*/ 1528923 h 6843560"/>
              <a:gd name="connsiteX0" fmla="*/ 2193 w 7882736"/>
              <a:gd name="connsiteY0" fmla="*/ 1545604 h 6843560"/>
              <a:gd name="connsiteX1" fmla="*/ 211551 w 7882736"/>
              <a:gd name="connsiteY1" fmla="*/ 3023 h 6843560"/>
              <a:gd name="connsiteX2" fmla="*/ 6768711 w 7882736"/>
              <a:gd name="connsiteY2" fmla="*/ 0 h 6843560"/>
              <a:gd name="connsiteX3" fmla="*/ 7881643 w 7882736"/>
              <a:gd name="connsiteY3" fmla="*/ 1754 h 6843560"/>
              <a:gd name="connsiteX4" fmla="*/ 7874870 w 7882736"/>
              <a:gd name="connsiteY4" fmla="*/ 6842761 h 6843560"/>
              <a:gd name="connsiteX5" fmla="*/ 5622956 w 7882736"/>
              <a:gd name="connsiteY5" fmla="*/ 6843293 h 6843560"/>
              <a:gd name="connsiteX6" fmla="*/ 2593845 w 7882736"/>
              <a:gd name="connsiteY6" fmla="*/ 6843560 h 6843560"/>
              <a:gd name="connsiteX7" fmla="*/ 719522 w 7882736"/>
              <a:gd name="connsiteY7" fmla="*/ 4850583 h 6843560"/>
              <a:gd name="connsiteX8" fmla="*/ 2193 w 7882736"/>
              <a:gd name="connsiteY8" fmla="*/ 1545604 h 6843560"/>
              <a:gd name="connsiteX0" fmla="*/ 1412 w 7881955"/>
              <a:gd name="connsiteY0" fmla="*/ 1545604 h 6843560"/>
              <a:gd name="connsiteX1" fmla="*/ 210770 w 7881955"/>
              <a:gd name="connsiteY1" fmla="*/ 3023 h 6843560"/>
              <a:gd name="connsiteX2" fmla="*/ 6767930 w 7881955"/>
              <a:gd name="connsiteY2" fmla="*/ 0 h 6843560"/>
              <a:gd name="connsiteX3" fmla="*/ 7880862 w 7881955"/>
              <a:gd name="connsiteY3" fmla="*/ 1754 h 6843560"/>
              <a:gd name="connsiteX4" fmla="*/ 7874089 w 7881955"/>
              <a:gd name="connsiteY4" fmla="*/ 6842761 h 6843560"/>
              <a:gd name="connsiteX5" fmla="*/ 5622175 w 7881955"/>
              <a:gd name="connsiteY5" fmla="*/ 6843293 h 6843560"/>
              <a:gd name="connsiteX6" fmla="*/ 2593064 w 7881955"/>
              <a:gd name="connsiteY6" fmla="*/ 6843560 h 6843560"/>
              <a:gd name="connsiteX7" fmla="*/ 718741 w 7881955"/>
              <a:gd name="connsiteY7" fmla="*/ 4850583 h 6843560"/>
              <a:gd name="connsiteX8" fmla="*/ 1412 w 7881955"/>
              <a:gd name="connsiteY8" fmla="*/ 1545604 h 6843560"/>
              <a:gd name="connsiteX0" fmla="*/ 1412 w 7881955"/>
              <a:gd name="connsiteY0" fmla="*/ 1545604 h 6843560"/>
              <a:gd name="connsiteX1" fmla="*/ 210770 w 7881955"/>
              <a:gd name="connsiteY1" fmla="*/ 3023 h 6843560"/>
              <a:gd name="connsiteX2" fmla="*/ 6767930 w 7881955"/>
              <a:gd name="connsiteY2" fmla="*/ 0 h 6843560"/>
              <a:gd name="connsiteX3" fmla="*/ 7880862 w 7881955"/>
              <a:gd name="connsiteY3" fmla="*/ 1754 h 6843560"/>
              <a:gd name="connsiteX4" fmla="*/ 7874089 w 7881955"/>
              <a:gd name="connsiteY4" fmla="*/ 6842761 h 6843560"/>
              <a:gd name="connsiteX5" fmla="*/ 5622175 w 7881955"/>
              <a:gd name="connsiteY5" fmla="*/ 6843293 h 6843560"/>
              <a:gd name="connsiteX6" fmla="*/ 2593064 w 7881955"/>
              <a:gd name="connsiteY6" fmla="*/ 6843560 h 6843560"/>
              <a:gd name="connsiteX7" fmla="*/ 718741 w 7881955"/>
              <a:gd name="connsiteY7" fmla="*/ 4850583 h 6843560"/>
              <a:gd name="connsiteX8" fmla="*/ 1412 w 7881955"/>
              <a:gd name="connsiteY8" fmla="*/ 1545604 h 684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1955" h="6843560">
                <a:moveTo>
                  <a:pt x="1412" y="1545604"/>
                </a:moveTo>
                <a:cubicBezTo>
                  <a:pt x="53356" y="528783"/>
                  <a:pt x="120801" y="563995"/>
                  <a:pt x="210770" y="3023"/>
                </a:cubicBezTo>
                <a:lnTo>
                  <a:pt x="6767930" y="0"/>
                </a:lnTo>
                <a:lnTo>
                  <a:pt x="7880862" y="1754"/>
                </a:lnTo>
                <a:cubicBezTo>
                  <a:pt x="7886455" y="1625588"/>
                  <a:pt x="7868496" y="5218927"/>
                  <a:pt x="7874089" y="6842761"/>
                </a:cubicBezTo>
                <a:cubicBezTo>
                  <a:pt x="7877202" y="6843247"/>
                  <a:pt x="6502346" y="6843160"/>
                  <a:pt x="5622175" y="6843293"/>
                </a:cubicBezTo>
                <a:lnTo>
                  <a:pt x="2593064" y="6843560"/>
                </a:lnTo>
                <a:cubicBezTo>
                  <a:pt x="1345026" y="5951121"/>
                  <a:pt x="797967" y="5018324"/>
                  <a:pt x="718741" y="4850583"/>
                </a:cubicBezTo>
                <a:cubicBezTo>
                  <a:pt x="187267" y="3886117"/>
                  <a:pt x="-19342" y="3052618"/>
                  <a:pt x="1412" y="1545604"/>
                </a:cubicBezTo>
                <a:close/>
              </a:path>
            </a:pathLst>
          </a:custGeom>
        </p:spPr>
        <p:txBody>
          <a:bodyPr/>
          <a:lstStyle/>
          <a:p>
            <a:endParaRPr lang="en-NL" dirty="0"/>
          </a:p>
        </p:txBody>
      </p:sp>
    </p:spTree>
    <p:extLst>
      <p:ext uri="{BB962C8B-B14F-4D97-AF65-F5344CB8AC3E}">
        <p14:creationId xmlns:p14="http://schemas.microsoft.com/office/powerpoint/2010/main" val="3823030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C4382483-E9F3-6098-B456-508203E73864}"/>
              </a:ext>
            </a:extLst>
          </p:cNvPr>
          <p:cNvSpPr>
            <a:spLocks noGrp="1"/>
          </p:cNvSpPr>
          <p:nvPr>
            <p:ph idx="1" hasCustomPrompt="1"/>
          </p:nvPr>
        </p:nvSpPr>
        <p:spPr>
          <a:xfrm>
            <a:off x="838200" y="1825625"/>
            <a:ext cx="10515600" cy="4351338"/>
          </a:xfrm>
        </p:spPr>
        <p:txBody>
          <a:bodyPr>
            <a:normAutofit/>
          </a:bodyPr>
          <a:lstStyle>
            <a:lvl1pPr>
              <a:defRPr sz="2400"/>
            </a:lvl1pPr>
          </a:lstStyle>
          <a:p>
            <a:pPr lvl="0"/>
            <a:r>
              <a:rPr lang="en-GB" dirty="0" err="1"/>
              <a:t>Verander</a:t>
            </a:r>
            <a:r>
              <a:rPr lang="en-GB" dirty="0"/>
              <a:t> </a:t>
            </a:r>
            <a:r>
              <a:rPr lang="en-GB" dirty="0" err="1"/>
              <a:t>achtergrondafbeelding</a:t>
            </a:r>
            <a:r>
              <a:rPr lang="en-GB" dirty="0"/>
              <a:t> </a:t>
            </a:r>
            <a:r>
              <a:rPr lang="en-GB" dirty="0" err="1"/>
              <a:t>bij</a:t>
            </a:r>
            <a:r>
              <a:rPr lang="en-GB" dirty="0"/>
              <a:t> het </a:t>
            </a:r>
            <a:r>
              <a:rPr lang="en-GB" dirty="0" err="1"/>
              <a:t>tabje‘design</a:t>
            </a:r>
            <a:r>
              <a:rPr lang="en-GB" dirty="0"/>
              <a:t>’</a:t>
            </a:r>
            <a:endParaRPr lang="en-NL" dirty="0"/>
          </a:p>
        </p:txBody>
      </p:sp>
    </p:spTree>
    <p:extLst>
      <p:ext uri="{BB962C8B-B14F-4D97-AF65-F5344CB8AC3E}">
        <p14:creationId xmlns:p14="http://schemas.microsoft.com/office/powerpoint/2010/main" val="500160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C4382483-E9F3-6098-B456-508203E73864}"/>
              </a:ext>
            </a:extLst>
          </p:cNvPr>
          <p:cNvSpPr>
            <a:spLocks noGrp="1"/>
          </p:cNvSpPr>
          <p:nvPr>
            <p:ph idx="1" hasCustomPrompt="1"/>
          </p:nvPr>
        </p:nvSpPr>
        <p:spPr>
          <a:xfrm>
            <a:off x="838200" y="1825625"/>
            <a:ext cx="10515600" cy="4351338"/>
          </a:xfrm>
        </p:spPr>
        <p:txBody>
          <a:bodyPr/>
          <a:lstStyle>
            <a:lvl1pPr>
              <a:defRPr/>
            </a:lvl1pPr>
          </a:lstStyle>
          <a:p>
            <a:pPr lvl="0"/>
            <a:r>
              <a:rPr lang="en-GB" dirty="0" err="1"/>
              <a:t>Verander</a:t>
            </a:r>
            <a:r>
              <a:rPr lang="en-GB" dirty="0"/>
              <a:t> </a:t>
            </a:r>
            <a:r>
              <a:rPr lang="en-GB" dirty="0" err="1"/>
              <a:t>achtergrondafbeelding</a:t>
            </a:r>
            <a:r>
              <a:rPr lang="en-GB" dirty="0"/>
              <a:t> </a:t>
            </a:r>
            <a:r>
              <a:rPr lang="en-GB" dirty="0" err="1"/>
              <a:t>bij</a:t>
            </a:r>
            <a:r>
              <a:rPr lang="en-GB" dirty="0"/>
              <a:t> het </a:t>
            </a:r>
            <a:r>
              <a:rPr lang="en-GB" dirty="0" err="1"/>
              <a:t>tabje‘design</a:t>
            </a:r>
            <a:r>
              <a:rPr lang="en-GB" dirty="0"/>
              <a:t>’</a:t>
            </a:r>
            <a:endParaRPr lang="en-NL" dirty="0"/>
          </a:p>
        </p:txBody>
      </p:sp>
      <p:sp>
        <p:nvSpPr>
          <p:cNvPr id="2" name="Title 1">
            <a:extLst>
              <a:ext uri="{FF2B5EF4-FFF2-40B4-BE49-F238E27FC236}">
                <a16:creationId xmlns:a16="http://schemas.microsoft.com/office/drawing/2014/main" id="{23E07D13-6275-8D12-184D-C8204E7A4538}"/>
              </a:ext>
            </a:extLst>
          </p:cNvPr>
          <p:cNvSpPr>
            <a:spLocks noGrp="1"/>
          </p:cNvSpPr>
          <p:nvPr>
            <p:ph type="title"/>
          </p:nvPr>
        </p:nvSpPr>
        <p:spPr>
          <a:xfrm>
            <a:off x="838200" y="365125"/>
            <a:ext cx="9346324"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Tree>
    <p:extLst>
      <p:ext uri="{BB962C8B-B14F-4D97-AF65-F5344CB8AC3E}">
        <p14:creationId xmlns:p14="http://schemas.microsoft.com/office/powerpoint/2010/main" val="1818637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C4382483-E9F3-6098-B456-508203E73864}"/>
              </a:ext>
            </a:extLst>
          </p:cNvPr>
          <p:cNvSpPr>
            <a:spLocks noGrp="1"/>
          </p:cNvSpPr>
          <p:nvPr>
            <p:ph idx="1" hasCustomPrompt="1"/>
          </p:nvPr>
        </p:nvSpPr>
        <p:spPr>
          <a:xfrm>
            <a:off x="838200" y="1825625"/>
            <a:ext cx="10515600" cy="4351338"/>
          </a:xfrm>
        </p:spPr>
        <p:txBody>
          <a:bodyPr/>
          <a:lstStyle>
            <a:lvl1pPr>
              <a:defRPr/>
            </a:lvl1pPr>
          </a:lstStyle>
          <a:p>
            <a:pPr lvl="0"/>
            <a:r>
              <a:rPr lang="en-GB" dirty="0" err="1"/>
              <a:t>Verander</a:t>
            </a:r>
            <a:r>
              <a:rPr lang="en-GB" dirty="0"/>
              <a:t> </a:t>
            </a:r>
            <a:r>
              <a:rPr lang="en-GB" dirty="0" err="1"/>
              <a:t>achtergrondafbeelding</a:t>
            </a:r>
            <a:r>
              <a:rPr lang="en-GB" dirty="0"/>
              <a:t> </a:t>
            </a:r>
            <a:r>
              <a:rPr lang="en-GB" dirty="0" err="1"/>
              <a:t>bij</a:t>
            </a:r>
            <a:r>
              <a:rPr lang="en-GB" dirty="0"/>
              <a:t> het </a:t>
            </a:r>
            <a:r>
              <a:rPr lang="en-GB" dirty="0" err="1"/>
              <a:t>tabje‘design</a:t>
            </a:r>
            <a:r>
              <a:rPr lang="en-GB" dirty="0"/>
              <a:t>’</a:t>
            </a:r>
            <a:endParaRPr lang="en-NL" dirty="0"/>
          </a:p>
        </p:txBody>
      </p:sp>
      <p:sp>
        <p:nvSpPr>
          <p:cNvPr id="2" name="Title 1">
            <a:extLst>
              <a:ext uri="{FF2B5EF4-FFF2-40B4-BE49-F238E27FC236}">
                <a16:creationId xmlns:a16="http://schemas.microsoft.com/office/drawing/2014/main" id="{23E07D13-6275-8D12-184D-C8204E7A4538}"/>
              </a:ext>
            </a:extLst>
          </p:cNvPr>
          <p:cNvSpPr>
            <a:spLocks noGrp="1"/>
          </p:cNvSpPr>
          <p:nvPr>
            <p:ph type="title"/>
          </p:nvPr>
        </p:nvSpPr>
        <p:spPr>
          <a:xfrm>
            <a:off x="838200" y="365125"/>
            <a:ext cx="9346324" cy="1325563"/>
          </a:xfrm>
        </p:spPr>
        <p:txBody>
          <a:bodyPr>
            <a:normAutofit/>
          </a:bodyPr>
          <a:lstStyle>
            <a:lvl1pPr>
              <a:defRPr sz="3200">
                <a:latin typeface="Arial Rounded MT Bold" panose="020F0704030504030204" pitchFamily="34" charset="77"/>
              </a:defRPr>
            </a:lvl1pPr>
          </a:lstStyle>
          <a:p>
            <a:r>
              <a:rPr lang="en-GB" dirty="0"/>
              <a:t>Click to edit Master title style</a:t>
            </a:r>
            <a:endParaRPr lang="en-NL" dirty="0"/>
          </a:p>
        </p:txBody>
      </p:sp>
    </p:spTree>
    <p:extLst>
      <p:ext uri="{BB962C8B-B14F-4D97-AF65-F5344CB8AC3E}">
        <p14:creationId xmlns:p14="http://schemas.microsoft.com/office/powerpoint/2010/main" val="3062401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1585819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5/22/2025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‹nr.›</a:t>
            </a:fld>
            <a:endParaRPr lang="en-US" dirty="0"/>
          </a:p>
        </p:txBody>
      </p:sp>
    </p:spTree>
    <p:extLst>
      <p:ext uri="{BB962C8B-B14F-4D97-AF65-F5344CB8AC3E}">
        <p14:creationId xmlns:p14="http://schemas.microsoft.com/office/powerpoint/2010/main" val="9163618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12.pn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13.png"/><Relationship Id="rId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10.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11.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0" name="Picture 9" descr="A picture containing graphics, screenshot, graphic design&#10;&#10;Description automatically generated">
            <a:extLst>
              <a:ext uri="{FF2B5EF4-FFF2-40B4-BE49-F238E27FC236}">
                <a16:creationId xmlns:a16="http://schemas.microsoft.com/office/drawing/2014/main" id="{872B0D84-DCD6-BBF1-C015-D76923A968E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 y="0"/>
            <a:ext cx="12192000" cy="6882383"/>
          </a:xfrm>
          <a:prstGeom prst="rect">
            <a:avLst/>
          </a:prstGeom>
        </p:spPr>
      </p:pic>
      <p:pic>
        <p:nvPicPr>
          <p:cNvPr id="9" name="Picture 8" descr="A close up of a logo&#10;&#10;Description automatically generated with low confidence">
            <a:extLst>
              <a:ext uri="{FF2B5EF4-FFF2-40B4-BE49-F238E27FC236}">
                <a16:creationId xmlns:a16="http://schemas.microsoft.com/office/drawing/2014/main" id="{743852FA-C686-7E16-B65B-F43C1FB004D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4586" y="553094"/>
            <a:ext cx="2621797" cy="719438"/>
          </a:xfrm>
          <a:prstGeom prst="rect">
            <a:avLst/>
          </a:prstGeom>
        </p:spPr>
      </p:pic>
      <p:sp>
        <p:nvSpPr>
          <p:cNvPr id="2" name="Title Placeholder 1">
            <a:extLst>
              <a:ext uri="{FF2B5EF4-FFF2-40B4-BE49-F238E27FC236}">
                <a16:creationId xmlns:a16="http://schemas.microsoft.com/office/drawing/2014/main" id="{EB5ED112-0EF8-94FB-DFE8-30055722D869}"/>
              </a:ext>
            </a:extLst>
          </p:cNvPr>
          <p:cNvSpPr>
            <a:spLocks noGrp="1"/>
          </p:cNvSpPr>
          <p:nvPr>
            <p:ph type="title"/>
          </p:nvPr>
        </p:nvSpPr>
        <p:spPr>
          <a:xfrm>
            <a:off x="838200" y="500061"/>
            <a:ext cx="10515600" cy="1325563"/>
          </a:xfrm>
          <a:prstGeom prst="rect">
            <a:avLst/>
          </a:prstGeom>
        </p:spPr>
        <p:txBody>
          <a:bodyPr vert="horz" lIns="91440" tIns="45720" rIns="91440" bIns="45720" rtlCol="0" anchor="ctr">
            <a:normAutofit/>
          </a:bodyPr>
          <a:lstStyle/>
          <a:p>
            <a:r>
              <a:rPr lang="nl-NL"/>
              <a:t>Klik om stijl te bewerken</a:t>
            </a:r>
            <a:endParaRPr lang="en-NL" dirty="0"/>
          </a:p>
        </p:txBody>
      </p:sp>
      <p:sp>
        <p:nvSpPr>
          <p:cNvPr id="3" name="Text Placeholder 2">
            <a:extLst>
              <a:ext uri="{FF2B5EF4-FFF2-40B4-BE49-F238E27FC236}">
                <a16:creationId xmlns:a16="http://schemas.microsoft.com/office/drawing/2014/main" id="{AE152D03-5B03-AA27-F52C-F05E9154C0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4" name="Date Placeholder 3">
            <a:extLst>
              <a:ext uri="{FF2B5EF4-FFF2-40B4-BE49-F238E27FC236}">
                <a16:creationId xmlns:a16="http://schemas.microsoft.com/office/drawing/2014/main" id="{2076354C-3DC2-F9D0-6EC3-A4EF6FF8FC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BF2220-2A98-C649-8378-AFFC5C6E0B22}" type="datetimeFigureOut">
              <a:rPr lang="en-NL" smtClean="0"/>
              <a:t>05/22/2025</a:t>
            </a:fld>
            <a:endParaRPr lang="en-NL"/>
          </a:p>
        </p:txBody>
      </p:sp>
    </p:spTree>
    <p:extLst>
      <p:ext uri="{BB962C8B-B14F-4D97-AF65-F5344CB8AC3E}">
        <p14:creationId xmlns:p14="http://schemas.microsoft.com/office/powerpoint/2010/main" val="3898398413"/>
      </p:ext>
    </p:extLst>
  </p:cSld>
  <p:clrMap bg1="lt1" tx1="dk1" bg2="lt2" tx2="dk2" accent1="accent1" accent2="accent2" accent3="accent3" accent4="accent4" accent5="accent5" accent6="accent6" hlink="hlink" folHlink="folHlink"/>
  <p:sldLayoutIdLst>
    <p:sldLayoutId id="2147483685" r:id="rId1"/>
    <p:sldLayoutId id="214748368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F14FD9-B083-C740-EDC3-512A5DAEF4C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62E6315-5B35-E3CC-5559-DB7CA6C0A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en-NL" dirty="0"/>
          </a:p>
        </p:txBody>
      </p:sp>
      <p:sp>
        <p:nvSpPr>
          <p:cNvPr id="3" name="Text Placeholder 2">
            <a:extLst>
              <a:ext uri="{FF2B5EF4-FFF2-40B4-BE49-F238E27FC236}">
                <a16:creationId xmlns:a16="http://schemas.microsoft.com/office/drawing/2014/main" id="{B378C5ED-3012-459A-F3AF-39B1ED8FF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323049309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Lst>
  <p:txStyles>
    <p:titleStyle>
      <a:lvl1pPr algn="l" defTabSz="914400" rtl="0" eaLnBrk="1" latinLnBrk="0" hangingPunct="1">
        <a:lnSpc>
          <a:spcPct val="90000"/>
        </a:lnSpc>
        <a:spcBef>
          <a:spcPct val="0"/>
        </a:spcBef>
        <a:buNone/>
        <a:defRPr sz="4400" kern="1200">
          <a:solidFill>
            <a:srgbClr val="1A355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1A355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355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355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355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355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5" name="Picture 4" descr="A blue and black rectangle&#10;&#10;Description automatically generated with low confidence">
            <a:extLst>
              <a:ext uri="{FF2B5EF4-FFF2-40B4-BE49-F238E27FC236}">
                <a16:creationId xmlns:a16="http://schemas.microsoft.com/office/drawing/2014/main" id="{DD78EF11-AD50-DC67-4084-F9AA73BFF10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62E6315-5B35-E3CC-5559-DB7CA6C0A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en-NL" dirty="0"/>
          </a:p>
        </p:txBody>
      </p:sp>
      <p:sp>
        <p:nvSpPr>
          <p:cNvPr id="3" name="Text Placeholder 2">
            <a:extLst>
              <a:ext uri="{FF2B5EF4-FFF2-40B4-BE49-F238E27FC236}">
                <a16:creationId xmlns:a16="http://schemas.microsoft.com/office/drawing/2014/main" id="{B378C5ED-3012-459A-F3AF-39B1ED8FF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120632414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1" name="Picture 10" descr="A picture containing graphics, screenshot, graphic design&#10;&#10;Description automatically generated">
            <a:extLst>
              <a:ext uri="{FF2B5EF4-FFF2-40B4-BE49-F238E27FC236}">
                <a16:creationId xmlns:a16="http://schemas.microsoft.com/office/drawing/2014/main" id="{82712778-DA6A-C83E-5A88-6D00F2A6CC2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11336"/>
            <a:ext cx="12192000" cy="6880671"/>
          </a:xfrm>
          <a:prstGeom prst="rect">
            <a:avLst/>
          </a:prstGeom>
        </p:spPr>
      </p:pic>
      <p:pic>
        <p:nvPicPr>
          <p:cNvPr id="9" name="Picture 8" descr="A close up of a logo&#10;&#10;Description automatically generated with low confidence">
            <a:extLst>
              <a:ext uri="{FF2B5EF4-FFF2-40B4-BE49-F238E27FC236}">
                <a16:creationId xmlns:a16="http://schemas.microsoft.com/office/drawing/2014/main" id="{743852FA-C686-7E16-B65B-F43C1FB004D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4586" y="553094"/>
            <a:ext cx="2621797" cy="719438"/>
          </a:xfrm>
          <a:prstGeom prst="rect">
            <a:avLst/>
          </a:prstGeom>
        </p:spPr>
      </p:pic>
      <p:sp>
        <p:nvSpPr>
          <p:cNvPr id="2" name="Title Placeholder 1">
            <a:extLst>
              <a:ext uri="{FF2B5EF4-FFF2-40B4-BE49-F238E27FC236}">
                <a16:creationId xmlns:a16="http://schemas.microsoft.com/office/drawing/2014/main" id="{EB5ED112-0EF8-94FB-DFE8-30055722D869}"/>
              </a:ext>
            </a:extLst>
          </p:cNvPr>
          <p:cNvSpPr>
            <a:spLocks noGrp="1"/>
          </p:cNvSpPr>
          <p:nvPr>
            <p:ph type="title"/>
          </p:nvPr>
        </p:nvSpPr>
        <p:spPr>
          <a:xfrm>
            <a:off x="838200" y="500061"/>
            <a:ext cx="10515600" cy="1325563"/>
          </a:xfrm>
          <a:prstGeom prst="rect">
            <a:avLst/>
          </a:prstGeom>
        </p:spPr>
        <p:txBody>
          <a:bodyPr vert="horz" lIns="91440" tIns="45720" rIns="91440" bIns="45720" rtlCol="0" anchor="ctr">
            <a:normAutofit/>
          </a:body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AE152D03-5B03-AA27-F52C-F05E9154C0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2076354C-3DC2-F9D0-6EC3-A4EF6FF8FC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BF2220-2A98-C649-8378-AFFC5C6E0B22}" type="datetimeFigureOut">
              <a:rPr lang="en-NL" smtClean="0"/>
              <a:t>05/22/2025</a:t>
            </a:fld>
            <a:endParaRPr lang="en-NL"/>
          </a:p>
        </p:txBody>
      </p:sp>
    </p:spTree>
    <p:extLst>
      <p:ext uri="{BB962C8B-B14F-4D97-AF65-F5344CB8AC3E}">
        <p14:creationId xmlns:p14="http://schemas.microsoft.com/office/powerpoint/2010/main" val="3980606837"/>
      </p:ext>
    </p:extLst>
  </p:cSld>
  <p:clrMap bg1="lt1" tx1="dk1" bg2="lt2" tx2="dk2" accent1="accent1" accent2="accent2" accent3="accent3" accent4="accent4" accent5="accent5" accent6="accent6" hlink="hlink" folHlink="folHlink"/>
  <p:sldLayoutIdLst>
    <p:sldLayoutId id="2147483692" r:id="rId1"/>
    <p:sldLayoutId id="214748369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2" name="Picture 11" descr="A picture containing screenshot, colorfulness, graphics&#10;&#10;Description automatically generated">
            <a:extLst>
              <a:ext uri="{FF2B5EF4-FFF2-40B4-BE49-F238E27FC236}">
                <a16:creationId xmlns:a16="http://schemas.microsoft.com/office/drawing/2014/main" id="{202A2CC2-CCDD-A16F-EB6B-AD0A5A1AFFC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62E6315-5B35-E3CC-5559-DB7CA6C0A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B378C5ED-3012-459A-F3AF-39B1ED8FF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3292364697"/>
      </p:ext>
    </p:extLst>
  </p:cSld>
  <p:clrMap bg1="lt1" tx1="dk1" bg2="lt2" tx2="dk2" accent1="accent1" accent2="accent2" accent3="accent3" accent4="accent4" accent5="accent5" accent6="accent6" hlink="hlink" folHlink="folHlink"/>
  <p:sldLayoutIdLst>
    <p:sldLayoutId id="214748372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5" name="Picture 4" descr="A picture containing screenshot, graphics, graphic design&#10;&#10;Description automatically generated">
            <a:extLst>
              <a:ext uri="{FF2B5EF4-FFF2-40B4-BE49-F238E27FC236}">
                <a16:creationId xmlns:a16="http://schemas.microsoft.com/office/drawing/2014/main" id="{39B7D7E3-18B3-876F-E540-59667AC3C4C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62E6315-5B35-E3CC-5559-DB7CA6C0A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B378C5ED-3012-459A-F3AF-39B1ED8FF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2466526562"/>
      </p:ext>
    </p:extLst>
  </p:cSld>
  <p:clrMap bg1="lt1" tx1="dk1" bg2="lt2" tx2="dk2" accent1="accent1" accent2="accent2" accent3="accent3" accent4="accent4" accent5="accent5" accent6="accent6" hlink="hlink" folHlink="folHlink"/>
  <p:sldLayoutIdLst>
    <p:sldLayoutId id="2147483730" r:id="rId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6" name="Picture 5" descr="A picture containing screenshot, graphics&#10;&#10;Description automatically generated">
            <a:extLst>
              <a:ext uri="{FF2B5EF4-FFF2-40B4-BE49-F238E27FC236}">
                <a16:creationId xmlns:a16="http://schemas.microsoft.com/office/drawing/2014/main" id="{975B2C5B-DF62-FFCC-6B46-3027DF7B6D6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62E6315-5B35-E3CC-5559-DB7CA6C0A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B378C5ED-3012-459A-F3AF-39B1ED8FF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90535119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Lst>
  <p:txStyles>
    <p:titleStyle>
      <a:lvl1pPr algn="l" defTabSz="914400" rtl="0" eaLnBrk="1" latinLnBrk="0" hangingPunct="1">
        <a:lnSpc>
          <a:spcPct val="90000"/>
        </a:lnSpc>
        <a:spcBef>
          <a:spcPct val="0"/>
        </a:spcBef>
        <a:buNone/>
        <a:defRPr sz="4400" kern="1200">
          <a:solidFill>
            <a:srgbClr val="1A355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screenshot, graphics&#10;&#10;Description automatically generated">
            <a:extLst>
              <a:ext uri="{FF2B5EF4-FFF2-40B4-BE49-F238E27FC236}">
                <a16:creationId xmlns:a16="http://schemas.microsoft.com/office/drawing/2014/main" id="{223DFFE3-080C-0B44-AB09-35BC558F789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62E6315-5B35-E3CC-5559-DB7CA6C0A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B378C5ED-3012-459A-F3AF-39B1ED8FF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2410311496"/>
      </p:ext>
    </p:extLst>
  </p:cSld>
  <p:clrMap bg1="lt1" tx1="dk1" bg2="lt2" tx2="dk2" accent1="accent1" accent2="accent2" accent3="accent3" accent4="accent4" accent5="accent5" accent6="accent6" hlink="hlink" folHlink="folHlink"/>
  <p:sldLayoutIdLst>
    <p:sldLayoutId id="2147483696" r:id="rId1"/>
    <p:sldLayoutId id="2147483698" r:id="rId2"/>
    <p:sldLayoutId id="214748369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A picture containing screenshot, graphics, graphic design&#10;&#10;Description automatically generated">
            <a:extLst>
              <a:ext uri="{FF2B5EF4-FFF2-40B4-BE49-F238E27FC236}">
                <a16:creationId xmlns:a16="http://schemas.microsoft.com/office/drawing/2014/main" id="{0CD2EF6A-E768-9187-4F47-4BE4E31DBE8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62E6315-5B35-E3CC-5559-DB7CA6C0A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B378C5ED-3012-459A-F3AF-39B1ED8FF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229146233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2E6315-5B35-E3CC-5559-DB7CA6C0A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NL" dirty="0"/>
          </a:p>
        </p:txBody>
      </p:sp>
      <p:pic>
        <p:nvPicPr>
          <p:cNvPr id="5" name="Picture 4" descr="A picture containing screenshot, graphics, graphic design, rectangle&#10;&#10;Description automatically generated">
            <a:extLst>
              <a:ext uri="{FF2B5EF4-FFF2-40B4-BE49-F238E27FC236}">
                <a16:creationId xmlns:a16="http://schemas.microsoft.com/office/drawing/2014/main" id="{E8B0B0D0-9E97-5D5D-43F5-887B64DC210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B378C5ED-3012-459A-F3AF-39B1ED8FF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371923351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Lst>
  <p:txStyles>
    <p:titleStyle>
      <a:lvl1pPr algn="l" defTabSz="914400" rtl="0" eaLnBrk="1" latinLnBrk="0" hangingPunct="1">
        <a:lnSpc>
          <a:spcPct val="90000"/>
        </a:lnSpc>
        <a:spcBef>
          <a:spcPct val="0"/>
        </a:spcBef>
        <a:buNone/>
        <a:defRPr sz="4400" kern="1200">
          <a:solidFill>
            <a:srgbClr val="1A355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1A355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355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355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355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355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8" name="Picture 7" descr="A picture containing screenshot, graphics, graphic design&#10;&#10;Description automatically generated">
            <a:extLst>
              <a:ext uri="{FF2B5EF4-FFF2-40B4-BE49-F238E27FC236}">
                <a16:creationId xmlns:a16="http://schemas.microsoft.com/office/drawing/2014/main" id="{9EC1369F-8502-2EB4-3048-741E0661768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62E6315-5B35-E3CC-5559-DB7CA6C0A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B378C5ED-3012-459A-F3AF-39B1ED8FF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140218572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8" Type="http://schemas.openxmlformats.org/officeDocument/2006/relationships/image" Target="../media/image35.bin"/><Relationship Id="rId3" Type="http://schemas.openxmlformats.org/officeDocument/2006/relationships/image" Target="../media/image30.jpeg"/><Relationship Id="rId7" Type="http://schemas.openxmlformats.org/officeDocument/2006/relationships/image" Target="../media/image34.jp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33.jpeg"/><Relationship Id="rId11" Type="http://schemas.openxmlformats.org/officeDocument/2006/relationships/image" Target="../media/image14.png"/><Relationship Id="rId5" Type="http://schemas.openxmlformats.org/officeDocument/2006/relationships/image" Target="../media/image32.png"/><Relationship Id="rId10" Type="http://schemas.openxmlformats.org/officeDocument/2006/relationships/image" Target="../media/image17.png"/><Relationship Id="rId4" Type="http://schemas.openxmlformats.org/officeDocument/2006/relationships/image" Target="../media/image31.png"/><Relationship Id="rId9"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4.png"/><Relationship Id="rId1" Type="http://schemas.openxmlformats.org/officeDocument/2006/relationships/slideLayout" Target="../slideLayouts/slideLayout9.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51.png"/><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50.png"/><Relationship Id="rId4" Type="http://schemas.openxmlformats.org/officeDocument/2006/relationships/image" Target="../media/image49.png"/></Relationships>
</file>

<file path=ppt/slides/_rels/slide5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hyperlink" Target="http://www.medicijnresten.org/" TargetMode="External"/><Relationship Id="rId4" Type="http://schemas.openxmlformats.org/officeDocument/2006/relationships/hyperlink" Target="https://www.rvo.nl/onderwerpen/duurzaam-ondernemen/circulaire-economie/r-ladde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E71CEE-286E-8014-8A42-7CE82404B7D1}"/>
              </a:ext>
            </a:extLst>
          </p:cNvPr>
          <p:cNvSpPr>
            <a:spLocks noGrp="1"/>
          </p:cNvSpPr>
          <p:nvPr>
            <p:ph type="title"/>
          </p:nvPr>
        </p:nvSpPr>
        <p:spPr/>
        <p:txBody>
          <a:bodyPr/>
          <a:lstStyle/>
          <a:p>
            <a:r>
              <a:rPr lang="nl-NL" b="1" dirty="0"/>
              <a:t>Informatie voor de voorbereider</a:t>
            </a:r>
          </a:p>
        </p:txBody>
      </p:sp>
      <p:sp>
        <p:nvSpPr>
          <p:cNvPr id="3" name="Tijdelijke aanduiding voor inhoud 2">
            <a:extLst>
              <a:ext uri="{FF2B5EF4-FFF2-40B4-BE49-F238E27FC236}">
                <a16:creationId xmlns:a16="http://schemas.microsoft.com/office/drawing/2014/main" id="{FC5C9F8A-261F-9B02-5BED-0C1F3AE0AA9D}"/>
              </a:ext>
            </a:extLst>
          </p:cNvPr>
          <p:cNvSpPr>
            <a:spLocks noGrp="1"/>
          </p:cNvSpPr>
          <p:nvPr>
            <p:ph idx="1"/>
          </p:nvPr>
        </p:nvSpPr>
        <p:spPr>
          <a:xfrm>
            <a:off x="838200" y="1825625"/>
            <a:ext cx="10515600" cy="4532144"/>
          </a:xfrm>
        </p:spPr>
        <p:txBody>
          <a:bodyPr>
            <a:normAutofit fontScale="92500" lnSpcReduction="10000"/>
          </a:bodyPr>
          <a:lstStyle/>
          <a:p>
            <a:pPr marL="0" indent="0">
              <a:buNone/>
            </a:pPr>
            <a:r>
              <a:rPr lang="nl-NL" dirty="0">
                <a:solidFill>
                  <a:srgbClr val="002060"/>
                </a:solidFill>
              </a:rPr>
              <a:t>Dit FTO geeft handvaten om duurzamere keuzes te maken in de omgang met medicatie en de huisartsenpraktijk.</a:t>
            </a:r>
          </a:p>
          <a:p>
            <a:pPr marL="0" indent="0">
              <a:buNone/>
            </a:pPr>
            <a:endParaRPr lang="nl-NL" dirty="0">
              <a:solidFill>
                <a:srgbClr val="002060"/>
              </a:solidFill>
            </a:endParaRPr>
          </a:p>
          <a:p>
            <a:pPr marL="0" indent="0">
              <a:buNone/>
            </a:pPr>
            <a:r>
              <a:rPr lang="nl-NL" dirty="0">
                <a:solidFill>
                  <a:srgbClr val="002060"/>
                </a:solidFill>
              </a:rPr>
              <a:t>Normaliter wordt vanuit HE data van de regio aangedragen over het onderwerp en het doel en kun je na 1 jaar vergelijken of het FTO en de daaruit gemaakte werkafspraken effect hebben gehad.</a:t>
            </a:r>
          </a:p>
          <a:p>
            <a:pPr marL="0" indent="0">
              <a:buNone/>
            </a:pPr>
            <a:r>
              <a:rPr lang="nl-NL" sz="2200" i="1" dirty="0">
                <a:solidFill>
                  <a:srgbClr val="002060"/>
                </a:solidFill>
              </a:rPr>
              <a:t>Bijv.: Dosis </a:t>
            </a:r>
            <a:r>
              <a:rPr lang="nl-NL" sz="2200" i="1" dirty="0" err="1">
                <a:solidFill>
                  <a:srgbClr val="002060"/>
                </a:solidFill>
              </a:rPr>
              <a:t>aerosolen</a:t>
            </a:r>
            <a:r>
              <a:rPr lang="nl-NL" sz="2200" i="1" dirty="0">
                <a:solidFill>
                  <a:srgbClr val="002060"/>
                </a:solidFill>
              </a:rPr>
              <a:t>: 1000 recepten voorgeschreven in 2024</a:t>
            </a:r>
          </a:p>
          <a:p>
            <a:pPr marL="0" indent="0">
              <a:buNone/>
            </a:pPr>
            <a:r>
              <a:rPr lang="nl-NL" sz="2200" i="1" dirty="0">
                <a:solidFill>
                  <a:srgbClr val="002060"/>
                </a:solidFill>
              </a:rPr>
              <a:t>Doel: minder vaak dosisaerosol voorschrijven vanwege CO2 uitstoot</a:t>
            </a:r>
          </a:p>
          <a:p>
            <a:pPr marL="0" indent="0">
              <a:buNone/>
            </a:pPr>
            <a:r>
              <a:rPr lang="nl-NL" sz="2200" i="1" dirty="0">
                <a:solidFill>
                  <a:srgbClr val="002060"/>
                </a:solidFill>
              </a:rPr>
              <a:t>Na 1 jaar: data van 2025 verzamelen of er een afname heeft plaatsgevonden</a:t>
            </a:r>
          </a:p>
          <a:p>
            <a:pPr marL="0" indent="0">
              <a:buNone/>
            </a:pPr>
            <a:endParaRPr lang="nl-NL" dirty="0">
              <a:solidFill>
                <a:srgbClr val="002060"/>
              </a:solidFill>
            </a:endParaRPr>
          </a:p>
          <a:p>
            <a:pPr marL="0" indent="0">
              <a:buNone/>
            </a:pPr>
            <a:r>
              <a:rPr lang="nl-NL" dirty="0">
                <a:solidFill>
                  <a:srgbClr val="002060"/>
                </a:solidFill>
              </a:rPr>
              <a:t>Echter kan dat niet bij dit FTO omdat er aan het einde van dit FTO pas samen met de huisartsenpraktijk(en) en apotheek gekeken wordt welk doel je dan wil behalen en welke afspraken er gemaakt kunnen worden.</a:t>
            </a:r>
          </a:p>
        </p:txBody>
      </p:sp>
      <p:pic>
        <p:nvPicPr>
          <p:cNvPr id="5" name="Afbeelding 4">
            <a:extLst>
              <a:ext uri="{FF2B5EF4-FFF2-40B4-BE49-F238E27FC236}">
                <a16:creationId xmlns:a16="http://schemas.microsoft.com/office/drawing/2014/main" id="{94BC001F-08B9-B404-9FA0-1926ADED82DC}"/>
              </a:ext>
            </a:extLst>
          </p:cNvPr>
          <p:cNvPicPr>
            <a:picLocks noChangeAspect="1"/>
          </p:cNvPicPr>
          <p:nvPr/>
        </p:nvPicPr>
        <p:blipFill>
          <a:blip r:embed="rId3"/>
          <a:stretch>
            <a:fillRect/>
          </a:stretch>
        </p:blipFill>
        <p:spPr>
          <a:xfrm>
            <a:off x="10648851" y="1027906"/>
            <a:ext cx="1409897" cy="819264"/>
          </a:xfrm>
          <a:prstGeom prst="rect">
            <a:avLst/>
          </a:prstGeom>
        </p:spPr>
      </p:pic>
    </p:spTree>
    <p:extLst>
      <p:ext uri="{BB962C8B-B14F-4D97-AF65-F5344CB8AC3E}">
        <p14:creationId xmlns:p14="http://schemas.microsoft.com/office/powerpoint/2010/main" val="3170524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227EBD30-BBFA-4170-ACDB-664D809CF8FB}"/>
              </a:ext>
            </a:extLst>
          </p:cNvPr>
          <p:cNvSpPr>
            <a:spLocks noGrp="1"/>
          </p:cNvSpPr>
          <p:nvPr>
            <p:ph idx="1"/>
          </p:nvPr>
        </p:nvSpPr>
        <p:spPr/>
        <p:txBody>
          <a:bodyPr/>
          <a:lstStyle/>
          <a:p>
            <a:pPr marL="0" indent="0">
              <a:buNone/>
            </a:pPr>
            <a:r>
              <a:rPr lang="nl-NL" b="1" dirty="0">
                <a:solidFill>
                  <a:schemeClr val="tx1"/>
                </a:solidFill>
              </a:rPr>
              <a:t>Hoeveel procent van de CO2 uitstoot in Nederland wordt veroorzaakt door de zorg? </a:t>
            </a:r>
          </a:p>
          <a:p>
            <a:endParaRPr lang="nl-NL" dirty="0">
              <a:solidFill>
                <a:schemeClr val="tx1"/>
              </a:solidFill>
            </a:endParaRPr>
          </a:p>
          <a:p>
            <a:r>
              <a:rPr lang="nl-NL" dirty="0">
                <a:solidFill>
                  <a:schemeClr val="tx1"/>
                </a:solidFill>
              </a:rPr>
              <a:t>1%</a:t>
            </a:r>
          </a:p>
          <a:p>
            <a:r>
              <a:rPr lang="nl-NL" dirty="0">
                <a:solidFill>
                  <a:schemeClr val="tx1"/>
                </a:solidFill>
              </a:rPr>
              <a:t>3%</a:t>
            </a:r>
          </a:p>
          <a:p>
            <a:r>
              <a:rPr lang="nl-NL" dirty="0">
                <a:solidFill>
                  <a:schemeClr val="tx1"/>
                </a:solidFill>
              </a:rPr>
              <a:t>7%</a:t>
            </a:r>
          </a:p>
          <a:p>
            <a:pPr marL="0" indent="0">
              <a:buNone/>
            </a:pPr>
            <a:br>
              <a:rPr lang="nl-NL" dirty="0"/>
            </a:br>
            <a:endParaRPr lang="nl-NL" dirty="0">
              <a:solidFill>
                <a:srgbClr val="0070C0"/>
              </a:solidFill>
            </a:endParaRPr>
          </a:p>
        </p:txBody>
      </p:sp>
      <p:sp>
        <p:nvSpPr>
          <p:cNvPr id="2" name="Titel 1">
            <a:extLst>
              <a:ext uri="{FF2B5EF4-FFF2-40B4-BE49-F238E27FC236}">
                <a16:creationId xmlns:a16="http://schemas.microsoft.com/office/drawing/2014/main" id="{27C767D3-DE05-43A9-AC39-58E2074C0DA0}"/>
              </a:ext>
            </a:extLst>
          </p:cNvPr>
          <p:cNvSpPr>
            <a:spLocks noGrp="1"/>
          </p:cNvSpPr>
          <p:nvPr>
            <p:ph type="title"/>
          </p:nvPr>
        </p:nvSpPr>
        <p:spPr/>
        <p:txBody>
          <a:bodyPr>
            <a:normAutofit/>
          </a:bodyPr>
          <a:lstStyle/>
          <a:p>
            <a:br>
              <a:rPr lang="nl-NL" dirty="0"/>
            </a:br>
            <a:r>
              <a:rPr lang="nl-NL" sz="3600" dirty="0"/>
              <a:t>Vraag</a:t>
            </a:r>
          </a:p>
        </p:txBody>
      </p:sp>
      <p:pic>
        <p:nvPicPr>
          <p:cNvPr id="4" name="Picture 2">
            <a:extLst>
              <a:ext uri="{FF2B5EF4-FFF2-40B4-BE49-F238E27FC236}">
                <a16:creationId xmlns:a16="http://schemas.microsoft.com/office/drawing/2014/main" id="{537F148A-BEE4-1E1D-E62A-912C644E9A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388" r="15924" b="47360"/>
          <a:stretch/>
        </p:blipFill>
        <p:spPr bwMode="auto">
          <a:xfrm>
            <a:off x="8126361" y="381021"/>
            <a:ext cx="2491658" cy="778012"/>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FD3BE10D-AB05-F189-245E-5B7CBF31D763}"/>
              </a:ext>
            </a:extLst>
          </p:cNvPr>
          <p:cNvPicPr>
            <a:picLocks noChangeAspect="1"/>
          </p:cNvPicPr>
          <p:nvPr/>
        </p:nvPicPr>
        <p:blipFill>
          <a:blip r:embed="rId4"/>
          <a:stretch>
            <a:fillRect/>
          </a:stretch>
        </p:blipFill>
        <p:spPr>
          <a:xfrm>
            <a:off x="9913070" y="1006361"/>
            <a:ext cx="1409897" cy="819264"/>
          </a:xfrm>
          <a:prstGeom prst="rect">
            <a:avLst/>
          </a:prstGeom>
        </p:spPr>
      </p:pic>
    </p:spTree>
    <p:extLst>
      <p:ext uri="{BB962C8B-B14F-4D97-AF65-F5344CB8AC3E}">
        <p14:creationId xmlns:p14="http://schemas.microsoft.com/office/powerpoint/2010/main" val="2037874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FDFE6A-B18E-44A3-9EAE-A080295D3C7A}"/>
              </a:ext>
            </a:extLst>
          </p:cNvPr>
          <p:cNvSpPr>
            <a:spLocks noGrp="1"/>
          </p:cNvSpPr>
          <p:nvPr>
            <p:ph type="title"/>
          </p:nvPr>
        </p:nvSpPr>
        <p:spPr/>
        <p:txBody>
          <a:bodyPr/>
          <a:lstStyle/>
          <a:p>
            <a:r>
              <a:rPr lang="nl-NL" b="1" dirty="0"/>
              <a:t>Achtergrond informatie</a:t>
            </a:r>
          </a:p>
        </p:txBody>
      </p:sp>
      <p:sp>
        <p:nvSpPr>
          <p:cNvPr id="3" name="Tijdelijke aanduiding voor inhoud 2">
            <a:extLst>
              <a:ext uri="{FF2B5EF4-FFF2-40B4-BE49-F238E27FC236}">
                <a16:creationId xmlns:a16="http://schemas.microsoft.com/office/drawing/2014/main" id="{837266FE-C8A3-4B30-9147-9B03BF41E07A}"/>
              </a:ext>
            </a:extLst>
          </p:cNvPr>
          <p:cNvSpPr>
            <a:spLocks noGrp="1"/>
          </p:cNvSpPr>
          <p:nvPr>
            <p:ph idx="1"/>
          </p:nvPr>
        </p:nvSpPr>
        <p:spPr/>
        <p:txBody>
          <a:bodyPr/>
          <a:lstStyle/>
          <a:p>
            <a:pPr marL="228600" lvl="1">
              <a:spcBef>
                <a:spcPts val="1000"/>
              </a:spcBef>
            </a:pPr>
            <a:r>
              <a:rPr lang="nl-NL" dirty="0">
                <a:solidFill>
                  <a:schemeClr val="tx1"/>
                </a:solidFill>
              </a:rPr>
              <a:t>Effecten klimaatverandering op gezondheid</a:t>
            </a:r>
          </a:p>
          <a:p>
            <a:pPr marL="228600" lvl="1">
              <a:spcBef>
                <a:spcPts val="1000"/>
              </a:spcBef>
            </a:pPr>
            <a:r>
              <a:rPr lang="en-US" dirty="0">
                <a:solidFill>
                  <a:srgbClr val="002060"/>
                </a:solidFill>
              </a:rPr>
              <a:t>Impact van de </a:t>
            </a:r>
            <a:r>
              <a:rPr lang="en-US" dirty="0" err="1">
                <a:solidFill>
                  <a:srgbClr val="002060"/>
                </a:solidFill>
              </a:rPr>
              <a:t>zorgsector</a:t>
            </a:r>
            <a:r>
              <a:rPr lang="en-US" dirty="0">
                <a:solidFill>
                  <a:srgbClr val="002060"/>
                </a:solidFill>
              </a:rPr>
              <a:t> op het milieu, CO2 </a:t>
            </a:r>
            <a:r>
              <a:rPr lang="en-US" dirty="0" err="1">
                <a:solidFill>
                  <a:srgbClr val="002060"/>
                </a:solidFill>
              </a:rPr>
              <a:t>voetafdrukzorg</a:t>
            </a:r>
            <a:endParaRPr lang="en-US" dirty="0">
              <a:solidFill>
                <a:srgbClr val="002060"/>
              </a:solidFill>
            </a:endParaRPr>
          </a:p>
          <a:p>
            <a:pPr marL="228600" lvl="1">
              <a:spcBef>
                <a:spcPts val="1000"/>
              </a:spcBef>
            </a:pPr>
            <a:r>
              <a:rPr lang="en-US" dirty="0">
                <a:solidFill>
                  <a:srgbClr val="002060"/>
                </a:solidFill>
              </a:rPr>
              <a:t>CO2 </a:t>
            </a:r>
            <a:r>
              <a:rPr lang="en-US" dirty="0" err="1">
                <a:solidFill>
                  <a:srgbClr val="002060"/>
                </a:solidFill>
              </a:rPr>
              <a:t>voetafdruk</a:t>
            </a:r>
            <a:r>
              <a:rPr lang="en-US" dirty="0">
                <a:solidFill>
                  <a:srgbClr val="002060"/>
                </a:solidFill>
              </a:rPr>
              <a:t> </a:t>
            </a:r>
            <a:r>
              <a:rPr lang="en-US" dirty="0" err="1">
                <a:solidFill>
                  <a:srgbClr val="002060"/>
                </a:solidFill>
              </a:rPr>
              <a:t>inhalatoren</a:t>
            </a:r>
            <a:endParaRPr lang="en-US" dirty="0">
              <a:solidFill>
                <a:srgbClr val="002060"/>
              </a:solidFill>
            </a:endParaRPr>
          </a:p>
          <a:p>
            <a:pPr marL="228600" lvl="1">
              <a:spcBef>
                <a:spcPts val="1000"/>
              </a:spcBef>
            </a:pPr>
            <a:r>
              <a:rPr lang="en-US" dirty="0" err="1">
                <a:solidFill>
                  <a:srgbClr val="002060"/>
                </a:solidFill>
              </a:rPr>
              <a:t>Afval</a:t>
            </a:r>
            <a:r>
              <a:rPr lang="en-US" dirty="0">
                <a:solidFill>
                  <a:srgbClr val="002060"/>
                </a:solidFill>
              </a:rPr>
              <a:t> </a:t>
            </a:r>
            <a:r>
              <a:rPr lang="en-US" dirty="0" err="1">
                <a:solidFill>
                  <a:srgbClr val="002060"/>
                </a:solidFill>
              </a:rPr>
              <a:t>en</a:t>
            </a:r>
            <a:r>
              <a:rPr lang="en-US" dirty="0">
                <a:solidFill>
                  <a:srgbClr val="002060"/>
                </a:solidFill>
              </a:rPr>
              <a:t> </a:t>
            </a:r>
            <a:r>
              <a:rPr lang="en-US" dirty="0" err="1">
                <a:solidFill>
                  <a:srgbClr val="002060"/>
                </a:solidFill>
              </a:rPr>
              <a:t>zuivering</a:t>
            </a:r>
            <a:endParaRPr lang="en-US" dirty="0">
              <a:solidFill>
                <a:srgbClr val="002060"/>
              </a:solidFill>
            </a:endParaRPr>
          </a:p>
          <a:p>
            <a:pPr marL="228600" lvl="1">
              <a:spcBef>
                <a:spcPts val="1000"/>
              </a:spcBef>
            </a:pPr>
            <a:endParaRPr lang="en-US" dirty="0">
              <a:solidFill>
                <a:srgbClr val="002060"/>
              </a:solidFill>
            </a:endParaRPr>
          </a:p>
          <a:p>
            <a:pPr marL="228600" lvl="1">
              <a:spcBef>
                <a:spcPts val="1000"/>
              </a:spcBef>
            </a:pPr>
            <a:endParaRPr lang="en-US" dirty="0">
              <a:solidFill>
                <a:srgbClr val="002060"/>
              </a:solidFill>
            </a:endParaRPr>
          </a:p>
          <a:p>
            <a:endParaRPr lang="nl-NL" dirty="0">
              <a:solidFill>
                <a:srgbClr val="0070C0"/>
              </a:solidFill>
            </a:endParaRPr>
          </a:p>
          <a:p>
            <a:endParaRPr lang="nl-NL" dirty="0">
              <a:solidFill>
                <a:srgbClr val="0070C0"/>
              </a:solidFill>
            </a:endParaRPr>
          </a:p>
        </p:txBody>
      </p:sp>
      <p:pic>
        <p:nvPicPr>
          <p:cNvPr id="5" name="Afbeelding 4">
            <a:extLst>
              <a:ext uri="{FF2B5EF4-FFF2-40B4-BE49-F238E27FC236}">
                <a16:creationId xmlns:a16="http://schemas.microsoft.com/office/drawing/2014/main" id="{9A426D83-E613-2271-DF21-8FF7347066C8}"/>
              </a:ext>
            </a:extLst>
          </p:cNvPr>
          <p:cNvPicPr>
            <a:picLocks noChangeAspect="1"/>
          </p:cNvPicPr>
          <p:nvPr/>
        </p:nvPicPr>
        <p:blipFill>
          <a:blip r:embed="rId2"/>
          <a:stretch>
            <a:fillRect/>
          </a:stretch>
        </p:blipFill>
        <p:spPr>
          <a:xfrm>
            <a:off x="10648851" y="1027906"/>
            <a:ext cx="1409897" cy="819264"/>
          </a:xfrm>
          <a:prstGeom prst="rect">
            <a:avLst/>
          </a:prstGeom>
        </p:spPr>
      </p:pic>
    </p:spTree>
    <p:extLst>
      <p:ext uri="{BB962C8B-B14F-4D97-AF65-F5344CB8AC3E}">
        <p14:creationId xmlns:p14="http://schemas.microsoft.com/office/powerpoint/2010/main" val="4250358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a:extLst>
              <a:ext uri="{FF2B5EF4-FFF2-40B4-BE49-F238E27FC236}">
                <a16:creationId xmlns:a16="http://schemas.microsoft.com/office/drawing/2014/main" id="{8AB5E4A4-D8E6-4E15-846B-55F3C8FC8167}"/>
              </a:ext>
            </a:extLst>
          </p:cNvPr>
          <p:cNvPicPr>
            <a:picLocks noGrp="1" noChangeAspect="1"/>
          </p:cNvPicPr>
          <p:nvPr>
            <p:ph idx="1"/>
          </p:nvPr>
        </p:nvPicPr>
        <p:blipFill>
          <a:blip r:embed="rId3"/>
          <a:stretch>
            <a:fillRect/>
          </a:stretch>
        </p:blipFill>
        <p:spPr>
          <a:xfrm>
            <a:off x="956588" y="595644"/>
            <a:ext cx="6457792" cy="5666712"/>
          </a:xfrm>
          <a:prstGeom prst="rect">
            <a:avLst/>
          </a:prstGeom>
        </p:spPr>
      </p:pic>
      <p:pic>
        <p:nvPicPr>
          <p:cNvPr id="2" name="Picture 2">
            <a:extLst>
              <a:ext uri="{FF2B5EF4-FFF2-40B4-BE49-F238E27FC236}">
                <a16:creationId xmlns:a16="http://schemas.microsoft.com/office/drawing/2014/main" id="{484D9EB4-3A3E-DEBE-C6F3-9A619C5EAB4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388" r="15924" b="47360"/>
          <a:stretch/>
        </p:blipFill>
        <p:spPr bwMode="auto">
          <a:xfrm>
            <a:off x="8278771" y="368870"/>
            <a:ext cx="2491658" cy="778012"/>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B4CC61C2-5E13-5C55-C8D0-E6E9206A7036}"/>
              </a:ext>
            </a:extLst>
          </p:cNvPr>
          <p:cNvPicPr>
            <a:picLocks noChangeAspect="1"/>
          </p:cNvPicPr>
          <p:nvPr/>
        </p:nvPicPr>
        <p:blipFill>
          <a:blip r:embed="rId5"/>
          <a:stretch>
            <a:fillRect/>
          </a:stretch>
        </p:blipFill>
        <p:spPr>
          <a:xfrm>
            <a:off x="10224923" y="1146882"/>
            <a:ext cx="1409897" cy="819264"/>
          </a:xfrm>
          <a:prstGeom prst="rect">
            <a:avLst/>
          </a:prstGeom>
        </p:spPr>
      </p:pic>
    </p:spTree>
    <p:extLst>
      <p:ext uri="{BB962C8B-B14F-4D97-AF65-F5344CB8AC3E}">
        <p14:creationId xmlns:p14="http://schemas.microsoft.com/office/powerpoint/2010/main" val="906511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B74213-D673-4B8F-89EC-A69A03D4374D}"/>
              </a:ext>
            </a:extLst>
          </p:cNvPr>
          <p:cNvSpPr>
            <a:spLocks noGrp="1"/>
          </p:cNvSpPr>
          <p:nvPr>
            <p:ph type="title"/>
          </p:nvPr>
        </p:nvSpPr>
        <p:spPr>
          <a:xfrm>
            <a:off x="677333" y="609600"/>
            <a:ext cx="9823979" cy="1320800"/>
          </a:xfrm>
        </p:spPr>
        <p:txBody>
          <a:bodyPr/>
          <a:lstStyle/>
          <a:p>
            <a:r>
              <a:rPr lang="nl-NL" b="1" dirty="0"/>
              <a:t>Impact klimaatverandering op </a:t>
            </a:r>
            <a:br>
              <a:rPr lang="nl-NL" b="1" dirty="0"/>
            </a:br>
            <a:r>
              <a:rPr lang="nl-NL" b="1" dirty="0"/>
              <a:t>gezondheid in Nederland</a:t>
            </a:r>
          </a:p>
        </p:txBody>
      </p:sp>
      <p:sp>
        <p:nvSpPr>
          <p:cNvPr id="3" name="Tijdelijke aanduiding voor inhoud 2">
            <a:extLst>
              <a:ext uri="{FF2B5EF4-FFF2-40B4-BE49-F238E27FC236}">
                <a16:creationId xmlns:a16="http://schemas.microsoft.com/office/drawing/2014/main" id="{58E99A77-FC23-4367-950E-F2B238BB05FF}"/>
              </a:ext>
            </a:extLst>
          </p:cNvPr>
          <p:cNvSpPr>
            <a:spLocks noGrp="1"/>
          </p:cNvSpPr>
          <p:nvPr>
            <p:ph idx="1"/>
          </p:nvPr>
        </p:nvSpPr>
        <p:spPr>
          <a:xfrm>
            <a:off x="838200" y="2152891"/>
            <a:ext cx="10515600" cy="4024072"/>
          </a:xfrm>
        </p:spPr>
        <p:txBody>
          <a:bodyPr>
            <a:normAutofit/>
          </a:bodyPr>
          <a:lstStyle/>
          <a:p>
            <a:pPr>
              <a:buClr>
                <a:schemeClr val="accent2"/>
              </a:buClr>
              <a:buFont typeface="+mj-lt"/>
              <a:buAutoNum type="arabicPeriod"/>
            </a:pPr>
            <a:r>
              <a:rPr lang="nl-NL" dirty="0">
                <a:solidFill>
                  <a:schemeClr val="tx1"/>
                </a:solidFill>
                <a:sym typeface="Wingdings" panose="05000000000000000000" pitchFamily="2" charset="2"/>
              </a:rPr>
              <a:t>Hitte</a:t>
            </a:r>
          </a:p>
          <a:p>
            <a:pPr>
              <a:buClr>
                <a:schemeClr val="accent2"/>
              </a:buClr>
              <a:buFont typeface="+mj-lt"/>
              <a:buAutoNum type="arabicPeriod"/>
            </a:pPr>
            <a:r>
              <a:rPr lang="nl-NL" dirty="0">
                <a:solidFill>
                  <a:schemeClr val="tx1"/>
                </a:solidFill>
                <a:sym typeface="Wingdings" panose="05000000000000000000" pitchFamily="2" charset="2"/>
              </a:rPr>
              <a:t>Luchtverontreiniging</a:t>
            </a:r>
          </a:p>
          <a:p>
            <a:pPr>
              <a:buClr>
                <a:schemeClr val="accent2"/>
              </a:buClr>
              <a:buFont typeface="+mj-lt"/>
              <a:buAutoNum type="arabicPeriod"/>
            </a:pPr>
            <a:r>
              <a:rPr lang="nl-NL" dirty="0">
                <a:solidFill>
                  <a:schemeClr val="tx1"/>
                </a:solidFill>
                <a:sym typeface="Wingdings" panose="05000000000000000000" pitchFamily="2" charset="2"/>
              </a:rPr>
              <a:t>Veranderingen biodiversiteit</a:t>
            </a:r>
          </a:p>
          <a:p>
            <a:pPr lvl="1"/>
            <a:endParaRPr lang="nl-NL" dirty="0">
              <a:sym typeface="Wingdings" panose="05000000000000000000" pitchFamily="2" charset="2"/>
            </a:endParaRPr>
          </a:p>
          <a:p>
            <a:pPr lvl="1"/>
            <a:endParaRPr lang="nl-NL" dirty="0">
              <a:sym typeface="Wingdings" panose="05000000000000000000" pitchFamily="2" charset="2"/>
            </a:endParaRPr>
          </a:p>
        </p:txBody>
      </p:sp>
      <p:pic>
        <p:nvPicPr>
          <p:cNvPr id="4" name="Picture 2">
            <a:extLst>
              <a:ext uri="{FF2B5EF4-FFF2-40B4-BE49-F238E27FC236}">
                <a16:creationId xmlns:a16="http://schemas.microsoft.com/office/drawing/2014/main" id="{7799EFCC-4AA9-646A-9926-FB671F310E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388" r="15924" b="47360"/>
          <a:stretch/>
        </p:blipFill>
        <p:spPr bwMode="auto">
          <a:xfrm>
            <a:off x="8288594" y="387109"/>
            <a:ext cx="2491658" cy="778012"/>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EC2F90B0-86A4-1F7D-A269-D198B0B41AE1}"/>
              </a:ext>
            </a:extLst>
          </p:cNvPr>
          <p:cNvPicPr>
            <a:picLocks noChangeAspect="1"/>
          </p:cNvPicPr>
          <p:nvPr/>
        </p:nvPicPr>
        <p:blipFill>
          <a:blip r:embed="rId4"/>
          <a:stretch>
            <a:fillRect/>
          </a:stretch>
        </p:blipFill>
        <p:spPr>
          <a:xfrm>
            <a:off x="9796363" y="1111136"/>
            <a:ext cx="1409897" cy="819264"/>
          </a:xfrm>
          <a:prstGeom prst="rect">
            <a:avLst/>
          </a:prstGeom>
        </p:spPr>
      </p:pic>
    </p:spTree>
    <p:extLst>
      <p:ext uri="{BB962C8B-B14F-4D97-AF65-F5344CB8AC3E}">
        <p14:creationId xmlns:p14="http://schemas.microsoft.com/office/powerpoint/2010/main" val="662050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schermopname, ontvangst, Lettertype&#10;&#10;Door AI gegenereerde inhoud is mogelijk onjuist.">
            <a:extLst>
              <a:ext uri="{FF2B5EF4-FFF2-40B4-BE49-F238E27FC236}">
                <a16:creationId xmlns:a16="http://schemas.microsoft.com/office/drawing/2014/main" id="{96BEB4D9-A3D1-24FA-8592-3C07813E1E98}"/>
              </a:ext>
            </a:extLst>
          </p:cNvPr>
          <p:cNvPicPr>
            <a:picLocks noChangeAspect="1"/>
          </p:cNvPicPr>
          <p:nvPr/>
        </p:nvPicPr>
        <p:blipFill>
          <a:blip r:embed="rId3"/>
          <a:stretch>
            <a:fillRect/>
          </a:stretch>
        </p:blipFill>
        <p:spPr>
          <a:xfrm>
            <a:off x="1036303" y="1825625"/>
            <a:ext cx="10119393" cy="4351338"/>
          </a:xfrm>
          <a:prstGeom prst="rect">
            <a:avLst/>
          </a:prstGeom>
          <a:noFill/>
        </p:spPr>
      </p:pic>
      <p:sp>
        <p:nvSpPr>
          <p:cNvPr id="9" name="Title 1">
            <a:extLst>
              <a:ext uri="{FF2B5EF4-FFF2-40B4-BE49-F238E27FC236}">
                <a16:creationId xmlns:a16="http://schemas.microsoft.com/office/drawing/2014/main" id="{0FA5C8B5-D413-3F00-378E-82F9B0D42E88}"/>
              </a:ext>
            </a:extLst>
          </p:cNvPr>
          <p:cNvSpPr>
            <a:spLocks noGrp="1"/>
          </p:cNvSpPr>
          <p:nvPr>
            <p:ph type="title"/>
          </p:nvPr>
        </p:nvSpPr>
        <p:spPr>
          <a:xfrm>
            <a:off x="838200" y="365125"/>
            <a:ext cx="9346324" cy="1325563"/>
          </a:xfrm>
        </p:spPr>
        <p:txBody>
          <a:bodyPr anchor="ctr">
            <a:normAutofit/>
          </a:bodyPr>
          <a:lstStyle/>
          <a:p>
            <a:r>
              <a:rPr lang="en-US" dirty="0"/>
              <a:t>Impact van de </a:t>
            </a:r>
            <a:r>
              <a:rPr lang="en-US" dirty="0" err="1"/>
              <a:t>zorgsector</a:t>
            </a:r>
            <a:r>
              <a:rPr lang="en-US" dirty="0"/>
              <a:t> op het </a:t>
            </a:r>
            <a:br>
              <a:rPr lang="en-US" dirty="0"/>
            </a:br>
            <a:r>
              <a:rPr lang="en-US" dirty="0"/>
              <a:t>milieu</a:t>
            </a:r>
          </a:p>
        </p:txBody>
      </p:sp>
      <p:pic>
        <p:nvPicPr>
          <p:cNvPr id="5" name="Picture 2">
            <a:extLst>
              <a:ext uri="{FF2B5EF4-FFF2-40B4-BE49-F238E27FC236}">
                <a16:creationId xmlns:a16="http://schemas.microsoft.com/office/drawing/2014/main" id="{3F689E78-52B7-65EB-7146-56C47B6CAC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388" r="15924" b="47360"/>
          <a:stretch/>
        </p:blipFill>
        <p:spPr bwMode="auto">
          <a:xfrm>
            <a:off x="8185355" y="365125"/>
            <a:ext cx="2491658" cy="778012"/>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13A008D8-5FCE-724C-38F7-E65DAD7EE732}"/>
              </a:ext>
            </a:extLst>
          </p:cNvPr>
          <p:cNvPicPr>
            <a:picLocks noChangeAspect="1"/>
          </p:cNvPicPr>
          <p:nvPr/>
        </p:nvPicPr>
        <p:blipFill>
          <a:blip r:embed="rId5"/>
          <a:stretch>
            <a:fillRect/>
          </a:stretch>
        </p:blipFill>
        <p:spPr>
          <a:xfrm>
            <a:off x="10782103" y="1143137"/>
            <a:ext cx="1409897" cy="819264"/>
          </a:xfrm>
          <a:prstGeom prst="rect">
            <a:avLst/>
          </a:prstGeom>
        </p:spPr>
      </p:pic>
    </p:spTree>
    <p:extLst>
      <p:ext uri="{BB962C8B-B14F-4D97-AF65-F5344CB8AC3E}">
        <p14:creationId xmlns:p14="http://schemas.microsoft.com/office/powerpoint/2010/main" val="877382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FCDB07-2F2E-9BE0-3158-D9E160E58616}"/>
              </a:ext>
            </a:extLst>
          </p:cNvPr>
          <p:cNvSpPr>
            <a:spLocks noGrp="1"/>
          </p:cNvSpPr>
          <p:nvPr>
            <p:ph type="title"/>
          </p:nvPr>
        </p:nvSpPr>
        <p:spPr/>
        <p:txBody>
          <a:bodyPr/>
          <a:lstStyle/>
          <a:p>
            <a:endParaRPr lang="nl-NL"/>
          </a:p>
        </p:txBody>
      </p:sp>
      <p:pic>
        <p:nvPicPr>
          <p:cNvPr id="5" name="Tijdelijke aanduiding voor inhoud 4">
            <a:extLst>
              <a:ext uri="{FF2B5EF4-FFF2-40B4-BE49-F238E27FC236}">
                <a16:creationId xmlns:a16="http://schemas.microsoft.com/office/drawing/2014/main" id="{7FC4A5BE-32C1-1079-EAA4-E66C7C638AFE}"/>
              </a:ext>
            </a:extLst>
          </p:cNvPr>
          <p:cNvPicPr>
            <a:picLocks noGrp="1" noChangeAspect="1"/>
          </p:cNvPicPr>
          <p:nvPr>
            <p:ph idx="1"/>
          </p:nvPr>
        </p:nvPicPr>
        <p:blipFill>
          <a:blip r:embed="rId3"/>
          <a:stretch>
            <a:fillRect/>
          </a:stretch>
        </p:blipFill>
        <p:spPr>
          <a:xfrm>
            <a:off x="885204" y="0"/>
            <a:ext cx="10421591" cy="6886515"/>
          </a:xfrm>
        </p:spPr>
      </p:pic>
    </p:spTree>
    <p:extLst>
      <p:ext uri="{BB962C8B-B14F-4D97-AF65-F5344CB8AC3E}">
        <p14:creationId xmlns:p14="http://schemas.microsoft.com/office/powerpoint/2010/main" val="3390327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399C787E-F435-E3BA-9A09-C3EF5540F383}"/>
              </a:ext>
            </a:extLst>
          </p:cNvPr>
          <p:cNvSpPr>
            <a:spLocks noGrp="1"/>
          </p:cNvSpPr>
          <p:nvPr>
            <p:ph type="title"/>
          </p:nvPr>
        </p:nvSpPr>
        <p:spPr>
          <a:xfrm>
            <a:off x="838200" y="503341"/>
            <a:ext cx="10515600" cy="1325563"/>
          </a:xfrm>
        </p:spPr>
        <p:txBody>
          <a:bodyPr/>
          <a:lstStyle/>
          <a:p>
            <a:r>
              <a:rPr lang="nl-NL" b="1" dirty="0"/>
              <a:t>Afval en zuivering</a:t>
            </a:r>
          </a:p>
        </p:txBody>
      </p:sp>
      <p:pic>
        <p:nvPicPr>
          <p:cNvPr id="13" name="Tijdelijke aanduiding voor inhoud 12" descr="Afbeelding met tekst&#10;&#10;Automatisch gegenereerde beschrijving">
            <a:extLst>
              <a:ext uri="{FF2B5EF4-FFF2-40B4-BE49-F238E27FC236}">
                <a16:creationId xmlns:a16="http://schemas.microsoft.com/office/drawing/2014/main" id="{3821FA7A-DB50-7F9C-D67A-7F3C5CD4F20D}"/>
              </a:ext>
            </a:extLst>
          </p:cNvPr>
          <p:cNvPicPr>
            <a:picLocks noGrp="1" noChangeAspect="1"/>
          </p:cNvPicPr>
          <p:nvPr>
            <p:ph idx="1"/>
          </p:nvPr>
        </p:nvPicPr>
        <p:blipFill rotWithShape="1">
          <a:blip r:embed="rId3"/>
          <a:srcRect l="43853" t="10958" r="7536" b="12289"/>
          <a:stretch/>
        </p:blipFill>
        <p:spPr>
          <a:xfrm>
            <a:off x="117446" y="1824403"/>
            <a:ext cx="6224631" cy="4668472"/>
          </a:xfrm>
        </p:spPr>
      </p:pic>
      <p:pic>
        <p:nvPicPr>
          <p:cNvPr id="15" name="Afbeelding 14" descr="Afbeelding met kaart&#10;&#10;Automatisch gegenereerde beschrijving">
            <a:extLst>
              <a:ext uri="{FF2B5EF4-FFF2-40B4-BE49-F238E27FC236}">
                <a16:creationId xmlns:a16="http://schemas.microsoft.com/office/drawing/2014/main" id="{27917C25-E155-552E-8395-8D89F8A771C2}"/>
              </a:ext>
            </a:extLst>
          </p:cNvPr>
          <p:cNvPicPr>
            <a:picLocks noChangeAspect="1"/>
          </p:cNvPicPr>
          <p:nvPr/>
        </p:nvPicPr>
        <p:blipFill rotWithShape="1">
          <a:blip r:embed="rId4"/>
          <a:srcRect l="42339" t="3352" r="10485" b="20246"/>
          <a:stretch/>
        </p:blipFill>
        <p:spPr>
          <a:xfrm>
            <a:off x="6267650" y="1116675"/>
            <a:ext cx="5086150" cy="3912422"/>
          </a:xfrm>
          <a:prstGeom prst="rect">
            <a:avLst/>
          </a:prstGeom>
        </p:spPr>
      </p:pic>
      <p:pic>
        <p:nvPicPr>
          <p:cNvPr id="2" name="Picture 2">
            <a:extLst>
              <a:ext uri="{FF2B5EF4-FFF2-40B4-BE49-F238E27FC236}">
                <a16:creationId xmlns:a16="http://schemas.microsoft.com/office/drawing/2014/main" id="{124DE2AF-10F4-2F30-BB61-5BE8CFBA34D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6388" r="15924" b="47360"/>
          <a:stretch/>
        </p:blipFill>
        <p:spPr bwMode="auto">
          <a:xfrm>
            <a:off x="8185355" y="365125"/>
            <a:ext cx="2491658" cy="778012"/>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97D7093D-9E0C-A06A-CFB3-EE2E2C69D781}"/>
              </a:ext>
            </a:extLst>
          </p:cNvPr>
          <p:cNvPicPr>
            <a:picLocks noChangeAspect="1"/>
          </p:cNvPicPr>
          <p:nvPr/>
        </p:nvPicPr>
        <p:blipFill>
          <a:blip r:embed="rId6"/>
          <a:stretch>
            <a:fillRect/>
          </a:stretch>
        </p:blipFill>
        <p:spPr>
          <a:xfrm>
            <a:off x="9943903" y="1143137"/>
            <a:ext cx="1409897" cy="819264"/>
          </a:xfrm>
          <a:prstGeom prst="rect">
            <a:avLst/>
          </a:prstGeom>
        </p:spPr>
      </p:pic>
    </p:spTree>
    <p:extLst>
      <p:ext uri="{BB962C8B-B14F-4D97-AF65-F5344CB8AC3E}">
        <p14:creationId xmlns:p14="http://schemas.microsoft.com/office/powerpoint/2010/main" val="1753322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6F8F70-A84E-4F91-8582-D2FFC917C38D}"/>
              </a:ext>
            </a:extLst>
          </p:cNvPr>
          <p:cNvSpPr>
            <a:spLocks noGrp="1"/>
          </p:cNvSpPr>
          <p:nvPr>
            <p:ph type="title"/>
          </p:nvPr>
        </p:nvSpPr>
        <p:spPr/>
        <p:txBody>
          <a:bodyPr/>
          <a:lstStyle/>
          <a:p>
            <a:r>
              <a:rPr lang="nl-NL" b="1" dirty="0"/>
              <a:t>Wat is het probleem?</a:t>
            </a:r>
          </a:p>
        </p:txBody>
      </p:sp>
      <p:sp>
        <p:nvSpPr>
          <p:cNvPr id="3" name="Tijdelijke aanduiding voor inhoud 2">
            <a:extLst>
              <a:ext uri="{FF2B5EF4-FFF2-40B4-BE49-F238E27FC236}">
                <a16:creationId xmlns:a16="http://schemas.microsoft.com/office/drawing/2014/main" id="{D8BC6C2C-E96D-4FEC-AD54-A6FB83B93208}"/>
              </a:ext>
            </a:extLst>
          </p:cNvPr>
          <p:cNvSpPr>
            <a:spLocks noGrp="1"/>
          </p:cNvSpPr>
          <p:nvPr>
            <p:ph idx="1"/>
          </p:nvPr>
        </p:nvSpPr>
        <p:spPr/>
        <p:txBody>
          <a:bodyPr>
            <a:normAutofit/>
          </a:bodyPr>
          <a:lstStyle/>
          <a:p>
            <a:pPr>
              <a:buClr>
                <a:schemeClr val="accent2"/>
              </a:buClr>
            </a:pPr>
            <a:r>
              <a:rPr lang="nl-NL" dirty="0">
                <a:solidFill>
                  <a:schemeClr val="tx1"/>
                </a:solidFill>
                <a:latin typeface="+mj-lt"/>
              </a:rPr>
              <a:t>Jaarlijks minstens 140 ton humane geneesmiddelresten via rioolwaterzuivering in oppervlaktewater. (van de </a:t>
            </a:r>
            <a:r>
              <a:rPr lang="nl-NL" kern="1200" dirty="0">
                <a:solidFill>
                  <a:schemeClr val="tx1"/>
                </a:solidFill>
                <a:effectLst/>
                <a:latin typeface="+mj-lt"/>
                <a:ea typeface="+mn-ea"/>
                <a:cs typeface="+mn-cs"/>
              </a:rPr>
              <a:t>3500 ton geneesmiddelen)</a:t>
            </a:r>
          </a:p>
          <a:p>
            <a:pPr>
              <a:buClr>
                <a:schemeClr val="accent2"/>
              </a:buClr>
            </a:pPr>
            <a:r>
              <a:rPr lang="nl-NL" kern="1200" dirty="0">
                <a:solidFill>
                  <a:schemeClr val="tx1"/>
                </a:solidFill>
                <a:effectLst/>
                <a:latin typeface="+mj-lt"/>
                <a:ea typeface="+mn-ea"/>
                <a:cs typeface="+mn-cs"/>
              </a:rPr>
              <a:t>In 60 tot 100 procent van het onderzochte afvalwater zitten bijzonder resistente micro-organismen (BMRO), </a:t>
            </a:r>
            <a:endParaRPr lang="nl-NL" dirty="0">
              <a:solidFill>
                <a:schemeClr val="tx1"/>
              </a:solidFill>
              <a:latin typeface="+mj-lt"/>
            </a:endParaRPr>
          </a:p>
          <a:p>
            <a:pPr>
              <a:buClr>
                <a:schemeClr val="accent2"/>
              </a:buClr>
            </a:pPr>
            <a:r>
              <a:rPr lang="nl-NL" dirty="0">
                <a:solidFill>
                  <a:schemeClr val="tx1"/>
                </a:solidFill>
                <a:latin typeface="+mj-lt"/>
              </a:rPr>
              <a:t>Medicatie zoals NSAID, benzodiazepines en oestrogenen hebben effect op waterdieren</a:t>
            </a:r>
          </a:p>
          <a:p>
            <a:pPr>
              <a:buClr>
                <a:schemeClr val="accent2"/>
              </a:buClr>
            </a:pPr>
            <a:r>
              <a:rPr lang="nl-NL" dirty="0">
                <a:solidFill>
                  <a:schemeClr val="tx1"/>
                </a:solidFill>
                <a:latin typeface="+mj-lt"/>
              </a:rPr>
              <a:t>Van veel geneesmiddelen zijn de effecten op het milieu nog onbekend. Werkelijk omvang van milieurisico dus niet bekend.</a:t>
            </a:r>
          </a:p>
          <a:p>
            <a:pPr marL="0" indent="0">
              <a:buNone/>
            </a:pPr>
            <a:endParaRPr lang="nl-NL" dirty="0">
              <a:latin typeface="+mj-lt"/>
            </a:endParaRPr>
          </a:p>
          <a:p>
            <a:endParaRPr lang="nl-NL" dirty="0"/>
          </a:p>
          <a:p>
            <a:endParaRPr lang="nl-NL" dirty="0"/>
          </a:p>
        </p:txBody>
      </p:sp>
      <p:pic>
        <p:nvPicPr>
          <p:cNvPr id="4" name="Picture 2">
            <a:extLst>
              <a:ext uri="{FF2B5EF4-FFF2-40B4-BE49-F238E27FC236}">
                <a16:creationId xmlns:a16="http://schemas.microsoft.com/office/drawing/2014/main" id="{FCA6BF03-E78F-AEBC-E675-559DD58CBE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388" r="15924" b="47360"/>
          <a:stretch/>
        </p:blipFill>
        <p:spPr bwMode="auto">
          <a:xfrm>
            <a:off x="8185355" y="365125"/>
            <a:ext cx="2491658" cy="778012"/>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2D9E4A3B-1480-D455-67A9-DBD563F55A9B}"/>
              </a:ext>
            </a:extLst>
          </p:cNvPr>
          <p:cNvPicPr>
            <a:picLocks noChangeAspect="1"/>
          </p:cNvPicPr>
          <p:nvPr/>
        </p:nvPicPr>
        <p:blipFill>
          <a:blip r:embed="rId4"/>
          <a:stretch>
            <a:fillRect/>
          </a:stretch>
        </p:blipFill>
        <p:spPr>
          <a:xfrm>
            <a:off x="10648851" y="1140448"/>
            <a:ext cx="1409897" cy="819264"/>
          </a:xfrm>
          <a:prstGeom prst="rect">
            <a:avLst/>
          </a:prstGeom>
        </p:spPr>
      </p:pic>
    </p:spTree>
    <p:extLst>
      <p:ext uri="{BB962C8B-B14F-4D97-AF65-F5344CB8AC3E}">
        <p14:creationId xmlns:p14="http://schemas.microsoft.com/office/powerpoint/2010/main" val="494395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BE6A55-A1C0-9562-E9FE-E441EAC11FBB}"/>
              </a:ext>
            </a:extLst>
          </p:cNvPr>
          <p:cNvSpPr>
            <a:spLocks noGrp="1"/>
          </p:cNvSpPr>
          <p:nvPr>
            <p:ph type="title"/>
          </p:nvPr>
        </p:nvSpPr>
        <p:spPr/>
        <p:txBody>
          <a:bodyPr/>
          <a:lstStyle/>
          <a:p>
            <a:endParaRPr lang="nl-NL"/>
          </a:p>
        </p:txBody>
      </p:sp>
      <p:pic>
        <p:nvPicPr>
          <p:cNvPr id="4" name="Tijdelijke aanduiding voor inhoud 3" descr="Afbeelding met tekst, vis&#10;&#10;Automatisch gegenereerde beschrijving">
            <a:extLst>
              <a:ext uri="{FF2B5EF4-FFF2-40B4-BE49-F238E27FC236}">
                <a16:creationId xmlns:a16="http://schemas.microsoft.com/office/drawing/2014/main" id="{8AB9D443-B0C6-10E5-32CC-3C043B10B05B}"/>
              </a:ext>
            </a:extLst>
          </p:cNvPr>
          <p:cNvPicPr>
            <a:picLocks noGrp="1" noChangeAspect="1"/>
          </p:cNvPicPr>
          <p:nvPr>
            <p:ph idx="1"/>
          </p:nvPr>
        </p:nvPicPr>
        <p:blipFill>
          <a:blip r:embed="rId2"/>
          <a:stretch>
            <a:fillRect/>
          </a:stretch>
        </p:blipFill>
        <p:spPr>
          <a:xfrm>
            <a:off x="297895" y="294666"/>
            <a:ext cx="11524315" cy="6411003"/>
          </a:xfrm>
        </p:spPr>
      </p:pic>
    </p:spTree>
    <p:extLst>
      <p:ext uri="{BB962C8B-B14F-4D97-AF65-F5344CB8AC3E}">
        <p14:creationId xmlns:p14="http://schemas.microsoft.com/office/powerpoint/2010/main" val="980925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ezondheidszorg kan fors bijdragen aan CO2-reductie">
            <a:extLst>
              <a:ext uri="{FF2B5EF4-FFF2-40B4-BE49-F238E27FC236}">
                <a16:creationId xmlns:a16="http://schemas.microsoft.com/office/drawing/2014/main" id="{65864051-4814-40F1-BA6D-7D74FA451487}"/>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7704" t="1548" r="-6455" b="1705"/>
          <a:stretch/>
        </p:blipFill>
        <p:spPr bwMode="auto">
          <a:xfrm>
            <a:off x="574047" y="567266"/>
            <a:ext cx="11055096" cy="5715000"/>
          </a:xfrm>
          <a:prstGeom prst="rect">
            <a:avLst/>
          </a:prstGeom>
          <a:noFill/>
          <a:extLst>
            <a:ext uri="{909E8E84-426E-40DD-AFC4-6F175D3DCCD1}">
              <a14:hiddenFill xmlns:a14="http://schemas.microsoft.com/office/drawing/2010/main">
                <a:solidFill>
                  <a:srgbClr val="FFFFFF"/>
                </a:solidFill>
              </a14:hiddenFill>
            </a:ext>
          </a:extLst>
        </p:spPr>
      </p:pic>
      <p:sp>
        <p:nvSpPr>
          <p:cNvPr id="4" name="Pijl: rechts 3">
            <a:extLst>
              <a:ext uri="{FF2B5EF4-FFF2-40B4-BE49-F238E27FC236}">
                <a16:creationId xmlns:a16="http://schemas.microsoft.com/office/drawing/2014/main" id="{02F52CCC-6916-7D73-EBFD-40ADC7ADE40B}"/>
              </a:ext>
            </a:extLst>
          </p:cNvPr>
          <p:cNvSpPr/>
          <p:nvPr/>
        </p:nvSpPr>
        <p:spPr>
          <a:xfrm rot="18037642">
            <a:off x="2224419" y="3641402"/>
            <a:ext cx="2762910" cy="184737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sp>
        <p:nvSpPr>
          <p:cNvPr id="5" name="Pijl: rechts 4">
            <a:extLst>
              <a:ext uri="{FF2B5EF4-FFF2-40B4-BE49-F238E27FC236}">
                <a16:creationId xmlns:a16="http://schemas.microsoft.com/office/drawing/2014/main" id="{07B446A9-4F07-EAA3-D74D-E8AF6F7F8B57}"/>
              </a:ext>
            </a:extLst>
          </p:cNvPr>
          <p:cNvSpPr/>
          <p:nvPr/>
        </p:nvSpPr>
        <p:spPr>
          <a:xfrm rot="14570724">
            <a:off x="6954354" y="3595437"/>
            <a:ext cx="2762910" cy="184737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7375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BFF87A1C-AB41-42B8-AFFE-E10F1282C5B7}"/>
              </a:ext>
            </a:extLst>
          </p:cNvPr>
          <p:cNvSpPr>
            <a:spLocks noGrp="1"/>
          </p:cNvSpPr>
          <p:nvPr>
            <p:ph type="body" idx="1"/>
          </p:nvPr>
        </p:nvSpPr>
        <p:spPr/>
        <p:txBody>
          <a:bodyPr/>
          <a:lstStyle/>
          <a:p>
            <a:endParaRPr lang="nl-NL"/>
          </a:p>
        </p:txBody>
      </p:sp>
      <p:sp>
        <p:nvSpPr>
          <p:cNvPr id="4" name="Titel 3">
            <a:extLst>
              <a:ext uri="{FF2B5EF4-FFF2-40B4-BE49-F238E27FC236}">
                <a16:creationId xmlns:a16="http://schemas.microsoft.com/office/drawing/2014/main" id="{ED3071AE-2622-4ABB-B7DB-44186D2D616A}"/>
              </a:ext>
            </a:extLst>
          </p:cNvPr>
          <p:cNvSpPr>
            <a:spLocks noGrp="1"/>
          </p:cNvSpPr>
          <p:nvPr>
            <p:ph type="title"/>
          </p:nvPr>
        </p:nvSpPr>
        <p:spPr/>
        <p:txBody>
          <a:bodyPr>
            <a:normAutofit fontScale="90000"/>
          </a:bodyPr>
          <a:lstStyle/>
          <a:p>
            <a:r>
              <a:rPr lang="nl-NL" dirty="0"/>
              <a:t>FTO Geneesmiddelen en milieu</a:t>
            </a:r>
          </a:p>
        </p:txBody>
      </p:sp>
      <p:pic>
        <p:nvPicPr>
          <p:cNvPr id="2" name="Tijdelijke aanduiding voor inhoud 4">
            <a:extLst>
              <a:ext uri="{FF2B5EF4-FFF2-40B4-BE49-F238E27FC236}">
                <a16:creationId xmlns:a16="http://schemas.microsoft.com/office/drawing/2014/main" id="{2EC03918-F16B-3758-8E90-5D007D58613F}"/>
              </a:ext>
            </a:extLst>
          </p:cNvPr>
          <p:cNvPicPr>
            <a:picLocks noGrp="1" noChangeAspect="1"/>
          </p:cNvPicPr>
          <p:nvPr>
            <p:ph type="pic" sz="quarter" idx="11"/>
          </p:nvPr>
        </p:nvPicPr>
        <p:blipFill>
          <a:blip r:embed="rId2"/>
          <a:srcRect l="17823" r="17823"/>
          <a:stretch>
            <a:fillRect/>
          </a:stretch>
        </p:blipFill>
        <p:spPr>
          <a:xfrm>
            <a:off x="4319588" y="0"/>
            <a:ext cx="7881937" cy="6883400"/>
          </a:xfrm>
        </p:spPr>
      </p:pic>
      <p:pic>
        <p:nvPicPr>
          <p:cNvPr id="5" name="Afbeelding 4">
            <a:extLst>
              <a:ext uri="{FF2B5EF4-FFF2-40B4-BE49-F238E27FC236}">
                <a16:creationId xmlns:a16="http://schemas.microsoft.com/office/drawing/2014/main" id="{DC362AAA-2124-DF7D-45E9-172B67F97599}"/>
              </a:ext>
            </a:extLst>
          </p:cNvPr>
          <p:cNvPicPr>
            <a:picLocks noChangeAspect="1"/>
          </p:cNvPicPr>
          <p:nvPr/>
        </p:nvPicPr>
        <p:blipFill>
          <a:blip r:embed="rId3"/>
          <a:stretch>
            <a:fillRect/>
          </a:stretch>
        </p:blipFill>
        <p:spPr>
          <a:xfrm>
            <a:off x="313047" y="1410387"/>
            <a:ext cx="1409897" cy="819264"/>
          </a:xfrm>
          <a:prstGeom prst="rect">
            <a:avLst/>
          </a:prstGeom>
        </p:spPr>
      </p:pic>
    </p:spTree>
    <p:extLst>
      <p:ext uri="{BB962C8B-B14F-4D97-AF65-F5344CB8AC3E}">
        <p14:creationId xmlns:p14="http://schemas.microsoft.com/office/powerpoint/2010/main" val="483436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22AE0C3-F976-1045-A45B-B61A5A248C2F}"/>
              </a:ext>
            </a:extLst>
          </p:cNvPr>
          <p:cNvSpPr>
            <a:spLocks noGrp="1"/>
          </p:cNvSpPr>
          <p:nvPr>
            <p:ph type="title"/>
          </p:nvPr>
        </p:nvSpPr>
        <p:spPr/>
        <p:txBody>
          <a:bodyPr/>
          <a:lstStyle/>
          <a:p>
            <a:r>
              <a:rPr lang="nl-NL" b="1" dirty="0"/>
              <a:t>Voorschrijven en gebruiken</a:t>
            </a:r>
          </a:p>
        </p:txBody>
      </p:sp>
      <p:pic>
        <p:nvPicPr>
          <p:cNvPr id="24" name="Afbeelding 23">
            <a:extLst>
              <a:ext uri="{FF2B5EF4-FFF2-40B4-BE49-F238E27FC236}">
                <a16:creationId xmlns:a16="http://schemas.microsoft.com/office/drawing/2014/main" id="{CD66517C-2001-CF15-03A3-F66827EB769E}"/>
              </a:ext>
            </a:extLst>
          </p:cNvPr>
          <p:cNvPicPr>
            <a:picLocks noChangeAspect="1"/>
          </p:cNvPicPr>
          <p:nvPr/>
        </p:nvPicPr>
        <p:blipFill rotWithShape="1">
          <a:blip r:embed="rId3"/>
          <a:srcRect l="57267" t="34268" r="15564" b="7046"/>
          <a:stretch/>
        </p:blipFill>
        <p:spPr>
          <a:xfrm>
            <a:off x="0" y="2911642"/>
            <a:ext cx="3422708" cy="3511803"/>
          </a:xfrm>
          <a:prstGeom prst="rect">
            <a:avLst/>
          </a:prstGeom>
        </p:spPr>
      </p:pic>
      <p:pic>
        <p:nvPicPr>
          <p:cNvPr id="26" name="Afbeelding 25">
            <a:extLst>
              <a:ext uri="{FF2B5EF4-FFF2-40B4-BE49-F238E27FC236}">
                <a16:creationId xmlns:a16="http://schemas.microsoft.com/office/drawing/2014/main" id="{195FCA83-4D8B-06BF-6739-A7ADCF3A9C73}"/>
              </a:ext>
            </a:extLst>
          </p:cNvPr>
          <p:cNvPicPr>
            <a:picLocks noChangeAspect="1"/>
          </p:cNvPicPr>
          <p:nvPr/>
        </p:nvPicPr>
        <p:blipFill rotWithShape="1">
          <a:blip r:embed="rId4"/>
          <a:srcRect l="50000" t="18788" r="15968" b="14644"/>
          <a:stretch/>
        </p:blipFill>
        <p:spPr>
          <a:xfrm>
            <a:off x="7719353" y="3160249"/>
            <a:ext cx="3586912" cy="3332626"/>
          </a:xfrm>
          <a:prstGeom prst="rect">
            <a:avLst/>
          </a:prstGeom>
        </p:spPr>
      </p:pic>
      <p:pic>
        <p:nvPicPr>
          <p:cNvPr id="22" name="Tijdelijke aanduiding voor inhoud 21">
            <a:extLst>
              <a:ext uri="{FF2B5EF4-FFF2-40B4-BE49-F238E27FC236}">
                <a16:creationId xmlns:a16="http://schemas.microsoft.com/office/drawing/2014/main" id="{1FEE2139-8E52-574E-B350-945D942FDE37}"/>
              </a:ext>
            </a:extLst>
          </p:cNvPr>
          <p:cNvPicPr>
            <a:picLocks noGrp="1" noChangeAspect="1"/>
          </p:cNvPicPr>
          <p:nvPr>
            <p:ph idx="1"/>
          </p:nvPr>
        </p:nvPicPr>
        <p:blipFill rotWithShape="1">
          <a:blip r:embed="rId5"/>
          <a:srcRect l="34007" t="37302" r="21502" b="6969"/>
          <a:stretch/>
        </p:blipFill>
        <p:spPr>
          <a:xfrm>
            <a:off x="3334118" y="1647932"/>
            <a:ext cx="4433389" cy="2802716"/>
          </a:xfrm>
        </p:spPr>
      </p:pic>
      <p:pic>
        <p:nvPicPr>
          <p:cNvPr id="2" name="Picture 2">
            <a:extLst>
              <a:ext uri="{FF2B5EF4-FFF2-40B4-BE49-F238E27FC236}">
                <a16:creationId xmlns:a16="http://schemas.microsoft.com/office/drawing/2014/main" id="{9025B939-BBF3-5ABC-A7E1-3A122ACCE01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6388" r="15924" b="47360"/>
          <a:stretch/>
        </p:blipFill>
        <p:spPr bwMode="auto">
          <a:xfrm>
            <a:off x="8185355" y="365125"/>
            <a:ext cx="2491658" cy="778012"/>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D3CDDA57-3E03-7A2F-F980-294D6AF6CD5F}"/>
              </a:ext>
            </a:extLst>
          </p:cNvPr>
          <p:cNvPicPr>
            <a:picLocks noChangeAspect="1"/>
          </p:cNvPicPr>
          <p:nvPr/>
        </p:nvPicPr>
        <p:blipFill>
          <a:blip r:embed="rId7"/>
          <a:stretch>
            <a:fillRect/>
          </a:stretch>
        </p:blipFill>
        <p:spPr>
          <a:xfrm>
            <a:off x="9943903" y="1238300"/>
            <a:ext cx="1409897" cy="819264"/>
          </a:xfrm>
          <a:prstGeom prst="rect">
            <a:avLst/>
          </a:prstGeom>
        </p:spPr>
      </p:pic>
    </p:spTree>
    <p:extLst>
      <p:ext uri="{BB962C8B-B14F-4D97-AF65-F5344CB8AC3E}">
        <p14:creationId xmlns:p14="http://schemas.microsoft.com/office/powerpoint/2010/main" val="338452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E72DFF-D47A-42FA-340C-90C9575C32C4}"/>
              </a:ext>
            </a:extLst>
          </p:cNvPr>
          <p:cNvSpPr>
            <a:spLocks noGrp="1"/>
          </p:cNvSpPr>
          <p:nvPr>
            <p:ph type="title"/>
          </p:nvPr>
        </p:nvSpPr>
        <p:spPr/>
        <p:txBody>
          <a:bodyPr/>
          <a:lstStyle/>
          <a:p>
            <a:r>
              <a:rPr lang="nl-NL" b="1" dirty="0"/>
              <a:t>Sta stil bij elke pil</a:t>
            </a:r>
          </a:p>
        </p:txBody>
      </p:sp>
      <p:sp>
        <p:nvSpPr>
          <p:cNvPr id="3" name="Tijdelijke aanduiding voor inhoud 2">
            <a:extLst>
              <a:ext uri="{FF2B5EF4-FFF2-40B4-BE49-F238E27FC236}">
                <a16:creationId xmlns:a16="http://schemas.microsoft.com/office/drawing/2014/main" id="{7E1CB62F-26F0-62A8-1A9B-5D940828078A}"/>
              </a:ext>
            </a:extLst>
          </p:cNvPr>
          <p:cNvSpPr>
            <a:spLocks noGrp="1"/>
          </p:cNvSpPr>
          <p:nvPr>
            <p:ph idx="1"/>
          </p:nvPr>
        </p:nvSpPr>
        <p:spPr/>
        <p:txBody>
          <a:bodyPr/>
          <a:lstStyle/>
          <a:p>
            <a:pPr marL="342900" lvl="0" indent="-342900">
              <a:lnSpc>
                <a:spcPct val="115000"/>
              </a:lnSpc>
              <a:spcAft>
                <a:spcPts val="800"/>
              </a:spcAft>
              <a:buSzPts val="1000"/>
              <a:buFont typeface="Symbol" panose="05050102010706020507" pitchFamily="18" charset="2"/>
              <a:buChar char=""/>
              <a:tabLst>
                <a:tab pos="457200" algn="l"/>
              </a:tabLst>
            </a:pPr>
            <a:r>
              <a:rPr lang="nl-NL" kern="100" dirty="0">
                <a:solidFill>
                  <a:schemeClr val="tx1"/>
                </a:solidFill>
                <a:effectLst/>
                <a:latin typeface="+mj-lt"/>
                <a:ea typeface="Aptos" panose="020B0004020202020204" pitchFamily="34" charset="0"/>
                <a:cs typeface="Times New Roman" panose="02020603050405020304" pitchFamily="18" charset="0"/>
              </a:rPr>
              <a:t>Qua milieu-impact ligt het zwaartepunt voor de zorg op de </a:t>
            </a:r>
            <a:r>
              <a:rPr lang="nl-NL" b="1" kern="100" dirty="0">
                <a:solidFill>
                  <a:schemeClr val="tx1"/>
                </a:solidFill>
                <a:effectLst/>
                <a:latin typeface="+mj-lt"/>
                <a:ea typeface="Aptos" panose="020B0004020202020204" pitchFamily="34" charset="0"/>
                <a:cs typeface="Times New Roman" panose="02020603050405020304" pitchFamily="18" charset="0"/>
              </a:rPr>
              <a:t>medicatie</a:t>
            </a:r>
            <a:r>
              <a:rPr lang="nl-NL" kern="100" dirty="0">
                <a:solidFill>
                  <a:schemeClr val="tx1"/>
                </a:solidFill>
                <a:effectLst/>
                <a:latin typeface="+mj-lt"/>
                <a:ea typeface="Aptos" panose="020B0004020202020204" pitchFamily="34" charset="0"/>
                <a:cs typeface="Times New Roman" panose="02020603050405020304" pitchFamily="18" charset="0"/>
              </a:rPr>
              <a:t>.</a:t>
            </a:r>
          </a:p>
          <a:p>
            <a:pPr marL="342900" lvl="0" indent="-342900">
              <a:lnSpc>
                <a:spcPct val="115000"/>
              </a:lnSpc>
              <a:spcAft>
                <a:spcPts val="800"/>
              </a:spcAft>
              <a:buSzPts val="1000"/>
              <a:buFont typeface="Symbol" panose="05050102010706020507" pitchFamily="18" charset="2"/>
              <a:buChar char=""/>
              <a:tabLst>
                <a:tab pos="457200" algn="l"/>
              </a:tabLst>
            </a:pPr>
            <a:r>
              <a:rPr lang="nl-NL" kern="100" dirty="0">
                <a:solidFill>
                  <a:schemeClr val="tx1"/>
                </a:solidFill>
                <a:effectLst/>
                <a:latin typeface="+mj-lt"/>
                <a:ea typeface="Aptos" panose="020B0004020202020204" pitchFamily="34" charset="0"/>
                <a:cs typeface="Times New Roman" panose="02020603050405020304" pitchFamily="18" charset="0"/>
              </a:rPr>
              <a:t>Bij pijnstilling is het belangrijk goed te </a:t>
            </a:r>
            <a:r>
              <a:rPr lang="nl-NL" b="1" kern="100" dirty="0">
                <a:solidFill>
                  <a:schemeClr val="tx1"/>
                </a:solidFill>
                <a:effectLst/>
                <a:latin typeface="+mj-lt"/>
                <a:ea typeface="Aptos" panose="020B0004020202020204" pitchFamily="34" charset="0"/>
                <a:cs typeface="Times New Roman" panose="02020603050405020304" pitchFamily="18" charset="0"/>
              </a:rPr>
              <a:t>overwegen of er wel gestart moet worden</a:t>
            </a:r>
            <a:r>
              <a:rPr lang="nl-NL" kern="100" dirty="0">
                <a:solidFill>
                  <a:schemeClr val="tx1"/>
                </a:solidFill>
                <a:effectLst/>
                <a:latin typeface="+mj-lt"/>
                <a:ea typeface="Aptos" panose="020B0004020202020204" pitchFamily="34" charset="0"/>
                <a:cs typeface="Times New Roman" panose="02020603050405020304" pitchFamily="18" charset="0"/>
              </a:rPr>
              <a:t> met een pijnstiller en indien mogelijk naar een alternatief te zoeken. Chronische pijnstilling is niet zinvol.</a:t>
            </a:r>
          </a:p>
          <a:p>
            <a:pPr marL="342900" lvl="0" indent="-342900">
              <a:lnSpc>
                <a:spcPct val="115000"/>
              </a:lnSpc>
              <a:spcAft>
                <a:spcPts val="800"/>
              </a:spcAft>
              <a:buSzPts val="1000"/>
              <a:buFont typeface="Symbol" panose="05050102010706020507" pitchFamily="18" charset="2"/>
              <a:buChar char=""/>
              <a:tabLst>
                <a:tab pos="457200" algn="l"/>
              </a:tabLst>
            </a:pPr>
            <a:r>
              <a:rPr lang="nl-NL" kern="100" dirty="0">
                <a:solidFill>
                  <a:schemeClr val="tx1"/>
                </a:solidFill>
                <a:effectLst/>
                <a:latin typeface="+mj-lt"/>
                <a:ea typeface="Aptos" panose="020B0004020202020204" pitchFamily="34" charset="0"/>
                <a:cs typeface="Times New Roman" panose="02020603050405020304" pitchFamily="18" charset="0"/>
              </a:rPr>
              <a:t>Doordat veel ziekten het gevolg zijn van de welvaart is het gesprek over een </a:t>
            </a:r>
            <a:r>
              <a:rPr lang="nl-NL" b="1" kern="100" dirty="0">
                <a:solidFill>
                  <a:schemeClr val="tx1"/>
                </a:solidFill>
                <a:effectLst/>
                <a:latin typeface="+mj-lt"/>
                <a:ea typeface="Aptos" panose="020B0004020202020204" pitchFamily="34" charset="0"/>
                <a:cs typeface="Times New Roman" panose="02020603050405020304" pitchFamily="18" charset="0"/>
              </a:rPr>
              <a:t>gezonde leefstijl </a:t>
            </a:r>
            <a:r>
              <a:rPr lang="nl-NL" kern="100" dirty="0">
                <a:solidFill>
                  <a:schemeClr val="tx1"/>
                </a:solidFill>
                <a:effectLst/>
                <a:latin typeface="+mj-lt"/>
                <a:ea typeface="Aptos" panose="020B0004020202020204" pitchFamily="34" charset="0"/>
                <a:cs typeface="Times New Roman" panose="02020603050405020304" pitchFamily="18" charset="0"/>
              </a:rPr>
              <a:t>essentieel.</a:t>
            </a:r>
          </a:p>
          <a:p>
            <a:pPr marL="342900" lvl="0" indent="-342900">
              <a:lnSpc>
                <a:spcPct val="115000"/>
              </a:lnSpc>
              <a:spcAft>
                <a:spcPts val="800"/>
              </a:spcAft>
              <a:buSzPts val="1000"/>
              <a:buFont typeface="Symbol" panose="05050102010706020507" pitchFamily="18" charset="2"/>
              <a:buChar char=""/>
              <a:tabLst>
                <a:tab pos="457200" algn="l"/>
              </a:tabLst>
            </a:pPr>
            <a:r>
              <a:rPr lang="nl-NL" kern="100" dirty="0">
                <a:solidFill>
                  <a:schemeClr val="tx1"/>
                </a:solidFill>
                <a:effectLst/>
                <a:latin typeface="+mj-lt"/>
                <a:ea typeface="Aptos" panose="020B0004020202020204" pitchFamily="34" charset="0"/>
                <a:cs typeface="Times New Roman" panose="02020603050405020304" pitchFamily="18" charset="0"/>
              </a:rPr>
              <a:t>Voer regelmatig </a:t>
            </a:r>
            <a:r>
              <a:rPr lang="nl-NL" b="1" kern="100" dirty="0">
                <a:solidFill>
                  <a:schemeClr val="tx1"/>
                </a:solidFill>
                <a:effectLst/>
                <a:latin typeface="+mj-lt"/>
                <a:ea typeface="Aptos" panose="020B0004020202020204" pitchFamily="34" charset="0"/>
                <a:cs typeface="Times New Roman" panose="02020603050405020304" pitchFamily="18" charset="0"/>
              </a:rPr>
              <a:t>medicatiereviews</a:t>
            </a:r>
            <a:r>
              <a:rPr lang="nl-NL" kern="100" dirty="0">
                <a:solidFill>
                  <a:schemeClr val="tx1"/>
                </a:solidFill>
                <a:effectLst/>
                <a:latin typeface="+mj-lt"/>
                <a:ea typeface="Aptos" panose="020B0004020202020204" pitchFamily="34" charset="0"/>
                <a:cs typeface="Times New Roman" panose="02020603050405020304" pitchFamily="18" charset="0"/>
              </a:rPr>
              <a:t> en </a:t>
            </a:r>
            <a:r>
              <a:rPr lang="nl-NL" b="1" kern="100" dirty="0">
                <a:solidFill>
                  <a:schemeClr val="tx1"/>
                </a:solidFill>
                <a:effectLst/>
                <a:latin typeface="+mj-lt"/>
                <a:ea typeface="Aptos" panose="020B0004020202020204" pitchFamily="34" charset="0"/>
                <a:cs typeface="Times New Roman" panose="02020603050405020304" pitchFamily="18" charset="0"/>
              </a:rPr>
              <a:t>STOP-gesprekken</a:t>
            </a:r>
            <a:r>
              <a:rPr lang="nl-NL" kern="100" dirty="0">
                <a:solidFill>
                  <a:schemeClr val="tx1"/>
                </a:solidFill>
                <a:effectLst/>
                <a:latin typeface="+mj-lt"/>
                <a:ea typeface="Aptos" panose="020B0004020202020204" pitchFamily="34" charset="0"/>
                <a:cs typeface="Times New Roman" panose="02020603050405020304" pitchFamily="18" charset="0"/>
              </a:rPr>
              <a:t> uit</a:t>
            </a:r>
          </a:p>
          <a:p>
            <a:endParaRPr lang="nl-NL" dirty="0"/>
          </a:p>
        </p:txBody>
      </p:sp>
      <p:pic>
        <p:nvPicPr>
          <p:cNvPr id="5" name="Afbeelding 4">
            <a:extLst>
              <a:ext uri="{FF2B5EF4-FFF2-40B4-BE49-F238E27FC236}">
                <a16:creationId xmlns:a16="http://schemas.microsoft.com/office/drawing/2014/main" id="{41D81209-2D11-9CFC-8643-7CF6B88E3085}"/>
              </a:ext>
            </a:extLst>
          </p:cNvPr>
          <p:cNvPicPr>
            <a:picLocks noChangeAspect="1"/>
          </p:cNvPicPr>
          <p:nvPr/>
        </p:nvPicPr>
        <p:blipFill>
          <a:blip r:embed="rId3"/>
          <a:stretch>
            <a:fillRect/>
          </a:stretch>
        </p:blipFill>
        <p:spPr>
          <a:xfrm>
            <a:off x="10648851" y="1281056"/>
            <a:ext cx="1409897" cy="819264"/>
          </a:xfrm>
          <a:prstGeom prst="rect">
            <a:avLst/>
          </a:prstGeom>
        </p:spPr>
      </p:pic>
    </p:spTree>
    <p:extLst>
      <p:ext uri="{BB962C8B-B14F-4D97-AF65-F5344CB8AC3E}">
        <p14:creationId xmlns:p14="http://schemas.microsoft.com/office/powerpoint/2010/main" val="344497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221CE3-0E0B-4CE1-5540-629FBF9AB38F}"/>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E6906697-0D02-55DE-34B5-9F93B5F6E6F8}"/>
              </a:ext>
            </a:extLst>
          </p:cNvPr>
          <p:cNvSpPr>
            <a:spLocks noGrp="1"/>
          </p:cNvSpPr>
          <p:nvPr>
            <p:ph idx="1"/>
          </p:nvPr>
        </p:nvSpPr>
        <p:spPr/>
        <p:txBody>
          <a:bodyPr/>
          <a:lstStyle/>
          <a:p>
            <a:endParaRPr lang="nl-NL" dirty="0"/>
          </a:p>
        </p:txBody>
      </p:sp>
      <p:pic>
        <p:nvPicPr>
          <p:cNvPr id="5" name="Afbeelding 4">
            <a:extLst>
              <a:ext uri="{FF2B5EF4-FFF2-40B4-BE49-F238E27FC236}">
                <a16:creationId xmlns:a16="http://schemas.microsoft.com/office/drawing/2014/main" id="{9FAD838C-2B6F-BFCA-84D4-8B8C063552F7}"/>
              </a:ext>
            </a:extLst>
          </p:cNvPr>
          <p:cNvPicPr>
            <a:picLocks noChangeAspect="1"/>
          </p:cNvPicPr>
          <p:nvPr/>
        </p:nvPicPr>
        <p:blipFill>
          <a:blip r:embed="rId3"/>
          <a:srcRect l="9353" t="24652" r="44059" b="5324"/>
          <a:stretch/>
        </p:blipFill>
        <p:spPr>
          <a:xfrm>
            <a:off x="1810473" y="260435"/>
            <a:ext cx="7495572" cy="6337130"/>
          </a:xfrm>
          <a:prstGeom prst="rect">
            <a:avLst/>
          </a:prstGeom>
        </p:spPr>
      </p:pic>
    </p:spTree>
    <p:extLst>
      <p:ext uri="{BB962C8B-B14F-4D97-AF65-F5344CB8AC3E}">
        <p14:creationId xmlns:p14="http://schemas.microsoft.com/office/powerpoint/2010/main" val="348917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D0CFC6-2567-FF77-6155-34133A3C7FC8}"/>
              </a:ext>
            </a:extLst>
          </p:cNvPr>
          <p:cNvSpPr>
            <a:spLocks noGrp="1"/>
          </p:cNvSpPr>
          <p:nvPr>
            <p:ph type="title"/>
          </p:nvPr>
        </p:nvSpPr>
        <p:spPr/>
        <p:txBody>
          <a:bodyPr>
            <a:normAutofit/>
          </a:bodyPr>
          <a:lstStyle/>
          <a:p>
            <a:r>
              <a:rPr lang="nl-NL" sz="3600" b="1" dirty="0">
                <a:ea typeface="+mj-lt"/>
                <a:cs typeface="+mj-lt"/>
              </a:rPr>
              <a:t>Co2-voetafdruk van </a:t>
            </a:r>
            <a:br>
              <a:rPr lang="nl-NL" sz="3600" b="1" dirty="0">
                <a:ea typeface="+mj-lt"/>
                <a:cs typeface="+mj-lt"/>
              </a:rPr>
            </a:br>
            <a:r>
              <a:rPr lang="nl-NL" sz="3600" b="1" dirty="0">
                <a:ea typeface="+mj-lt"/>
                <a:cs typeface="+mj-lt"/>
              </a:rPr>
              <a:t>inhalatoren</a:t>
            </a:r>
            <a:endParaRPr lang="nl-NL" sz="3600" b="1" dirty="0"/>
          </a:p>
        </p:txBody>
      </p:sp>
      <p:pic>
        <p:nvPicPr>
          <p:cNvPr id="4" name="Tijdelijke aanduiding voor inhoud 3">
            <a:extLst>
              <a:ext uri="{FF2B5EF4-FFF2-40B4-BE49-F238E27FC236}">
                <a16:creationId xmlns:a16="http://schemas.microsoft.com/office/drawing/2014/main" id="{6F91314B-0059-F1D2-E2A0-3AFF04420D70}"/>
              </a:ext>
            </a:extLst>
          </p:cNvPr>
          <p:cNvPicPr>
            <a:picLocks noGrp="1" noChangeAspect="1"/>
          </p:cNvPicPr>
          <p:nvPr>
            <p:ph sz="half" idx="1"/>
          </p:nvPr>
        </p:nvPicPr>
        <p:blipFill>
          <a:blip r:embed="rId3"/>
          <a:stretch>
            <a:fillRect/>
          </a:stretch>
        </p:blipFill>
        <p:spPr>
          <a:xfrm>
            <a:off x="1023259" y="2160588"/>
            <a:ext cx="3492269" cy="3881437"/>
          </a:xfrm>
        </p:spPr>
      </p:pic>
      <p:sp>
        <p:nvSpPr>
          <p:cNvPr id="5" name="Tijdelijke aanduiding voor inhoud 4">
            <a:extLst>
              <a:ext uri="{FF2B5EF4-FFF2-40B4-BE49-F238E27FC236}">
                <a16:creationId xmlns:a16="http://schemas.microsoft.com/office/drawing/2014/main" id="{A7F3EC65-FC9D-26F0-2AB3-07E64FE776C9}"/>
              </a:ext>
            </a:extLst>
          </p:cNvPr>
          <p:cNvSpPr>
            <a:spLocks noGrp="1"/>
          </p:cNvSpPr>
          <p:nvPr>
            <p:ph sz="half" idx="2"/>
          </p:nvPr>
        </p:nvSpPr>
        <p:spPr>
          <a:xfrm>
            <a:off x="5089970" y="2160589"/>
            <a:ext cx="6901402" cy="3880773"/>
          </a:xfrm>
        </p:spPr>
        <p:txBody>
          <a:bodyPr>
            <a:normAutofit/>
          </a:bodyPr>
          <a:lstStyle/>
          <a:p>
            <a:pPr>
              <a:buNone/>
            </a:pPr>
            <a:r>
              <a:rPr lang="nl-NL" sz="2000" dirty="0" err="1">
                <a:solidFill>
                  <a:schemeClr val="tx1"/>
                </a:solidFill>
              </a:rPr>
              <a:t>Dosisaerosolen</a:t>
            </a:r>
            <a:r>
              <a:rPr lang="nl-NL" sz="2000" dirty="0">
                <a:solidFill>
                  <a:schemeClr val="tx1"/>
                </a:solidFill>
              </a:rPr>
              <a:t> verklaren volgens schattingen 3,1% van de totale CO2-voetafdruk van de NHS in Engeland. </a:t>
            </a:r>
          </a:p>
          <a:p>
            <a:pPr>
              <a:buNone/>
            </a:pPr>
            <a:r>
              <a:rPr lang="nl-NL" sz="2000" dirty="0">
                <a:solidFill>
                  <a:schemeClr val="tx1"/>
                </a:solidFill>
              </a:rPr>
              <a:t>In Nederland is de meest recente schatting dat gebruik van </a:t>
            </a:r>
            <a:r>
              <a:rPr lang="nl-NL" sz="2000" dirty="0" err="1">
                <a:solidFill>
                  <a:schemeClr val="tx1"/>
                </a:solidFill>
              </a:rPr>
              <a:t>dosisaerosolen</a:t>
            </a:r>
            <a:r>
              <a:rPr lang="nl-NL" sz="2000" dirty="0">
                <a:solidFill>
                  <a:schemeClr val="tx1"/>
                </a:solidFill>
              </a:rPr>
              <a:t> bijdraagt aan bijna 0,4% van de klimaatvoetafdruk in de gehele zorgsector.</a:t>
            </a:r>
          </a:p>
          <a:p>
            <a:pPr>
              <a:buNone/>
            </a:pPr>
            <a:r>
              <a:rPr lang="nl-NL" sz="2000" dirty="0">
                <a:solidFill>
                  <a:schemeClr val="tx1"/>
                </a:solidFill>
              </a:rPr>
              <a:t>Wichers en </a:t>
            </a:r>
            <a:r>
              <a:rPr lang="nl-NL" sz="2000" dirty="0" err="1">
                <a:solidFill>
                  <a:schemeClr val="tx1"/>
                </a:solidFill>
              </a:rPr>
              <a:t>Löwik</a:t>
            </a:r>
            <a:r>
              <a:rPr lang="nl-NL" sz="2000" dirty="0">
                <a:solidFill>
                  <a:schemeClr val="tx1"/>
                </a:solidFill>
              </a:rPr>
              <a:t> berekenden dat de reductie in uitstoot door het maken van een groene keuze voor 20 patiënten die dagelijks inhalatie-medicatie gebruiken, gelijk staat aan de reductie die wordt behaald door een brandstofauto in te ruilen voor een elektrische auto. </a:t>
            </a:r>
          </a:p>
        </p:txBody>
      </p:sp>
      <p:pic>
        <p:nvPicPr>
          <p:cNvPr id="3" name="Picture 2">
            <a:extLst>
              <a:ext uri="{FF2B5EF4-FFF2-40B4-BE49-F238E27FC236}">
                <a16:creationId xmlns:a16="http://schemas.microsoft.com/office/drawing/2014/main" id="{50FDCDB2-9436-5A4B-0556-6EC8E41D61E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388" r="15924" b="47360"/>
          <a:stretch/>
        </p:blipFill>
        <p:spPr bwMode="auto">
          <a:xfrm>
            <a:off x="8185355" y="365125"/>
            <a:ext cx="2491658" cy="778012"/>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01F75B8D-DDAD-524D-E51B-0019F17FB350}"/>
              </a:ext>
            </a:extLst>
          </p:cNvPr>
          <p:cNvPicPr>
            <a:picLocks noChangeAspect="1"/>
          </p:cNvPicPr>
          <p:nvPr/>
        </p:nvPicPr>
        <p:blipFill>
          <a:blip r:embed="rId5"/>
          <a:stretch>
            <a:fillRect/>
          </a:stretch>
        </p:blipFill>
        <p:spPr>
          <a:xfrm>
            <a:off x="10282296" y="1106374"/>
            <a:ext cx="1409897" cy="819264"/>
          </a:xfrm>
          <a:prstGeom prst="rect">
            <a:avLst/>
          </a:prstGeom>
        </p:spPr>
      </p:pic>
    </p:spTree>
    <p:extLst>
      <p:ext uri="{BB962C8B-B14F-4D97-AF65-F5344CB8AC3E}">
        <p14:creationId xmlns:p14="http://schemas.microsoft.com/office/powerpoint/2010/main" val="908332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7F8A5DA7-4CDC-EFC0-6953-C05DC2771215}"/>
              </a:ext>
            </a:extLst>
          </p:cNvPr>
          <p:cNvPicPr>
            <a:picLocks noChangeAspect="1"/>
          </p:cNvPicPr>
          <p:nvPr/>
        </p:nvPicPr>
        <p:blipFill>
          <a:blip r:embed="rId3"/>
          <a:stretch>
            <a:fillRect/>
          </a:stretch>
        </p:blipFill>
        <p:spPr>
          <a:xfrm>
            <a:off x="10648851" y="1027906"/>
            <a:ext cx="1409897" cy="819264"/>
          </a:xfrm>
          <a:prstGeom prst="rect">
            <a:avLst/>
          </a:prstGeom>
        </p:spPr>
      </p:pic>
      <p:sp>
        <p:nvSpPr>
          <p:cNvPr id="2" name="Titel 1">
            <a:extLst>
              <a:ext uri="{FF2B5EF4-FFF2-40B4-BE49-F238E27FC236}">
                <a16:creationId xmlns:a16="http://schemas.microsoft.com/office/drawing/2014/main" id="{BCB3F47C-38AA-5951-004A-CBD091D29E6D}"/>
              </a:ext>
            </a:extLst>
          </p:cNvPr>
          <p:cNvSpPr>
            <a:spLocks noGrp="1"/>
          </p:cNvSpPr>
          <p:nvPr>
            <p:ph type="title"/>
          </p:nvPr>
        </p:nvSpPr>
        <p:spPr/>
        <p:txBody>
          <a:bodyPr/>
          <a:lstStyle/>
          <a:p>
            <a:r>
              <a:rPr lang="nl-NL" b="1" dirty="0"/>
              <a:t>Transmurale leidraad klimaatbewust voorschrijven van inhalatiemedicatie (9-4-25)</a:t>
            </a:r>
          </a:p>
        </p:txBody>
      </p:sp>
      <p:sp>
        <p:nvSpPr>
          <p:cNvPr id="3" name="Tijdelijke aanduiding voor inhoud 2">
            <a:extLst>
              <a:ext uri="{FF2B5EF4-FFF2-40B4-BE49-F238E27FC236}">
                <a16:creationId xmlns:a16="http://schemas.microsoft.com/office/drawing/2014/main" id="{8B7CAAAE-421D-CACE-D700-8A4513326B38}"/>
              </a:ext>
            </a:extLst>
          </p:cNvPr>
          <p:cNvSpPr>
            <a:spLocks noGrp="1"/>
          </p:cNvSpPr>
          <p:nvPr>
            <p:ph idx="1"/>
          </p:nvPr>
        </p:nvSpPr>
        <p:spPr/>
        <p:txBody>
          <a:bodyPr>
            <a:normAutofit/>
          </a:bodyPr>
          <a:lstStyle/>
          <a:p>
            <a:r>
              <a:rPr lang="nl-NL" dirty="0">
                <a:solidFill>
                  <a:schemeClr val="tx1"/>
                </a:solidFill>
              </a:rPr>
              <a:t>Schrijf bij (mild) astma bij volwassenen en adolescenten bij voorkeur 1 inhalator voor: ICS/</a:t>
            </a:r>
            <a:r>
              <a:rPr lang="nl-NL" dirty="0" err="1">
                <a:solidFill>
                  <a:schemeClr val="tx1"/>
                </a:solidFill>
              </a:rPr>
              <a:t>formoterol</a:t>
            </a:r>
            <a:r>
              <a:rPr lang="nl-NL" dirty="0">
                <a:solidFill>
                  <a:schemeClr val="tx1"/>
                </a:solidFill>
              </a:rPr>
              <a:t> (wees terughoudend met alleen SABA)</a:t>
            </a:r>
          </a:p>
          <a:p>
            <a:r>
              <a:rPr lang="nl-NL" dirty="0">
                <a:solidFill>
                  <a:schemeClr val="tx1"/>
                </a:solidFill>
              </a:rPr>
              <a:t>Bij duale of triple therapie: combineer zoveel mogelijk in 1 inhalator</a:t>
            </a:r>
          </a:p>
          <a:p>
            <a:r>
              <a:rPr lang="nl-NL" dirty="0">
                <a:solidFill>
                  <a:schemeClr val="tx1"/>
                </a:solidFill>
              </a:rPr>
              <a:t>Blijf investeren in goede inhalatie educatie en ondersteuning van de therapietrouw.</a:t>
            </a:r>
            <a:endParaRPr lang="nl-NL" i="1" dirty="0">
              <a:solidFill>
                <a:schemeClr val="tx1"/>
              </a:solidFill>
            </a:endParaRPr>
          </a:p>
          <a:p>
            <a:r>
              <a:rPr lang="nl-NL" dirty="0" err="1">
                <a:solidFill>
                  <a:schemeClr val="tx1"/>
                </a:solidFill>
              </a:rPr>
              <a:t>Hervulbare</a:t>
            </a:r>
            <a:r>
              <a:rPr lang="nl-NL" dirty="0">
                <a:solidFill>
                  <a:schemeClr val="tx1"/>
                </a:solidFill>
              </a:rPr>
              <a:t> inhalator en inhalator met meer doses is duurzamer</a:t>
            </a:r>
          </a:p>
          <a:p>
            <a:r>
              <a:rPr lang="nl-NL" dirty="0">
                <a:solidFill>
                  <a:schemeClr val="tx1"/>
                </a:solidFill>
              </a:rPr>
              <a:t>Kies bij voorkeur een inhalator met een teller, zodat de patiënt ziet wanneer deze leeg is </a:t>
            </a:r>
          </a:p>
          <a:p>
            <a:r>
              <a:rPr lang="nl-NL" dirty="0">
                <a:solidFill>
                  <a:schemeClr val="tx1"/>
                </a:solidFill>
              </a:rPr>
              <a:t>Adviseer de oude inhalator eerst op te maken voordat een nieuwe wordt gestart (apotheek heeft tips voor vastgelopen aerosol)</a:t>
            </a:r>
          </a:p>
          <a:p>
            <a:endParaRPr lang="nl-NL" dirty="0"/>
          </a:p>
          <a:p>
            <a:endParaRPr lang="nl-NL" dirty="0"/>
          </a:p>
          <a:p>
            <a:endParaRPr lang="nl-NL" dirty="0"/>
          </a:p>
        </p:txBody>
      </p:sp>
    </p:spTree>
    <p:extLst>
      <p:ext uri="{BB962C8B-B14F-4D97-AF65-F5344CB8AC3E}">
        <p14:creationId xmlns:p14="http://schemas.microsoft.com/office/powerpoint/2010/main" val="3819064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ED10A4FE-0934-8F3B-D4B0-EEB2B52C3197}"/>
              </a:ext>
            </a:extLst>
          </p:cNvPr>
          <p:cNvPicPr>
            <a:picLocks noChangeAspect="1"/>
          </p:cNvPicPr>
          <p:nvPr/>
        </p:nvPicPr>
        <p:blipFill>
          <a:blip r:embed="rId3"/>
          <a:stretch>
            <a:fillRect/>
          </a:stretch>
        </p:blipFill>
        <p:spPr>
          <a:xfrm>
            <a:off x="10648851" y="1115265"/>
            <a:ext cx="1409897" cy="819264"/>
          </a:xfrm>
          <a:prstGeom prst="rect">
            <a:avLst/>
          </a:prstGeom>
        </p:spPr>
      </p:pic>
      <p:sp>
        <p:nvSpPr>
          <p:cNvPr id="2" name="Titel 1">
            <a:extLst>
              <a:ext uri="{FF2B5EF4-FFF2-40B4-BE49-F238E27FC236}">
                <a16:creationId xmlns:a16="http://schemas.microsoft.com/office/drawing/2014/main" id="{942B8E19-E96A-7506-5E1F-F467669F4B7C}"/>
              </a:ext>
            </a:extLst>
          </p:cNvPr>
          <p:cNvSpPr>
            <a:spLocks noGrp="1"/>
          </p:cNvSpPr>
          <p:nvPr>
            <p:ph type="title"/>
          </p:nvPr>
        </p:nvSpPr>
        <p:spPr/>
        <p:txBody>
          <a:bodyPr>
            <a:normAutofit fontScale="90000"/>
          </a:bodyPr>
          <a:lstStyle/>
          <a:p>
            <a:r>
              <a:rPr lang="nl-NL" b="1" dirty="0"/>
              <a:t>Aerosol </a:t>
            </a:r>
            <a:r>
              <a:rPr lang="nl-NL" b="1" dirty="0" err="1"/>
              <a:t>vs</a:t>
            </a:r>
            <a:r>
              <a:rPr lang="nl-NL" b="1" dirty="0"/>
              <a:t> poeder inhalator</a:t>
            </a:r>
            <a:br>
              <a:rPr lang="nl-NL" dirty="0"/>
            </a:br>
            <a:r>
              <a:rPr lang="nl-NL" sz="2200" i="1" dirty="0"/>
              <a:t>Transmurale leidraad klimaatbewust voorschrijven van inhalatiemedicatie (9-4-25</a:t>
            </a:r>
            <a:r>
              <a:rPr lang="nl-NL" dirty="0"/>
              <a:t>)</a:t>
            </a:r>
          </a:p>
        </p:txBody>
      </p:sp>
      <p:sp>
        <p:nvSpPr>
          <p:cNvPr id="3" name="Tijdelijke aanduiding voor inhoud 2">
            <a:extLst>
              <a:ext uri="{FF2B5EF4-FFF2-40B4-BE49-F238E27FC236}">
                <a16:creationId xmlns:a16="http://schemas.microsoft.com/office/drawing/2014/main" id="{A6166412-F558-6925-140D-8898AB39D22A}"/>
              </a:ext>
            </a:extLst>
          </p:cNvPr>
          <p:cNvSpPr>
            <a:spLocks noGrp="1"/>
          </p:cNvSpPr>
          <p:nvPr>
            <p:ph idx="1"/>
          </p:nvPr>
        </p:nvSpPr>
        <p:spPr/>
        <p:txBody>
          <a:bodyPr>
            <a:normAutofit fontScale="92500" lnSpcReduction="10000"/>
          </a:bodyPr>
          <a:lstStyle/>
          <a:p>
            <a:r>
              <a:rPr lang="nl-NL" dirty="0">
                <a:solidFill>
                  <a:schemeClr val="tx1"/>
                </a:solidFill>
              </a:rPr>
              <a:t>Starten poeder alleen indien aan voorwaarden IMIS wordt voldaan</a:t>
            </a:r>
          </a:p>
          <a:p>
            <a:pPr lvl="1"/>
            <a:r>
              <a:rPr lang="nl-NL" dirty="0">
                <a:solidFill>
                  <a:schemeClr val="tx1"/>
                </a:solidFill>
              </a:rPr>
              <a:t>voldoende ademteugvolume, </a:t>
            </a:r>
            <a:r>
              <a:rPr lang="nl-NL" dirty="0" err="1">
                <a:solidFill>
                  <a:schemeClr val="tx1"/>
                </a:solidFill>
              </a:rPr>
              <a:t>inspiratoire</a:t>
            </a:r>
            <a:r>
              <a:rPr lang="nl-NL" dirty="0">
                <a:solidFill>
                  <a:schemeClr val="tx1"/>
                </a:solidFill>
              </a:rPr>
              <a:t> kracht, hand-mond coördinatie</a:t>
            </a:r>
          </a:p>
          <a:p>
            <a:r>
              <a:rPr lang="nl-NL" dirty="0">
                <a:solidFill>
                  <a:schemeClr val="tx1"/>
                </a:solidFill>
              </a:rPr>
              <a:t>Switchen van aerosol naar poeder ?</a:t>
            </a:r>
          </a:p>
          <a:p>
            <a:pPr lvl="1"/>
            <a:r>
              <a:rPr lang="nl-NL" dirty="0">
                <a:solidFill>
                  <a:schemeClr val="tx1"/>
                </a:solidFill>
              </a:rPr>
              <a:t>komende jaren nieuwe drijfgassen verwacht&gt; aerosol vergelijkbare CO2-uitstoot als poeder en soft mist inhalatoren</a:t>
            </a:r>
          </a:p>
          <a:p>
            <a:pPr lvl="1"/>
            <a:r>
              <a:rPr lang="nl-NL" dirty="0">
                <a:solidFill>
                  <a:schemeClr val="tx1"/>
                </a:solidFill>
              </a:rPr>
              <a:t>Alleen als klachten stabiel zijn, als aan voorwaarden IMIS wordt voldaan en bij gemotiveerde patiënt</a:t>
            </a:r>
          </a:p>
          <a:p>
            <a:pPr lvl="1"/>
            <a:r>
              <a:rPr lang="nl-NL" dirty="0">
                <a:solidFill>
                  <a:schemeClr val="tx1"/>
                </a:solidFill>
              </a:rPr>
              <a:t>Goede inhalatie instructie!</a:t>
            </a:r>
          </a:p>
          <a:p>
            <a:pPr lvl="1"/>
            <a:r>
              <a:rPr lang="nl-NL" dirty="0">
                <a:solidFill>
                  <a:schemeClr val="tx1"/>
                </a:solidFill>
              </a:rPr>
              <a:t>Evaluatie na 6 weken en jaarlijks</a:t>
            </a:r>
          </a:p>
          <a:p>
            <a:pPr lvl="1"/>
            <a:r>
              <a:rPr lang="nl-NL" dirty="0">
                <a:solidFill>
                  <a:schemeClr val="tx1"/>
                </a:solidFill>
              </a:rPr>
              <a:t>Overweeg om kinderen die12 jaar worden </a:t>
            </a:r>
            <a:r>
              <a:rPr lang="nl-NL" dirty="0" err="1">
                <a:solidFill>
                  <a:schemeClr val="tx1"/>
                </a:solidFill>
              </a:rPr>
              <a:t>pro-actief</a:t>
            </a:r>
            <a:r>
              <a:rPr lang="nl-NL" dirty="0">
                <a:solidFill>
                  <a:schemeClr val="tx1"/>
                </a:solidFill>
              </a:rPr>
              <a:t> om te zetten van aerosol naar poeder (win-win, want ze hoeven niet met een voorzetkamer naar school)</a:t>
            </a:r>
          </a:p>
          <a:p>
            <a:endParaRPr lang="nl-NL" dirty="0"/>
          </a:p>
        </p:txBody>
      </p:sp>
    </p:spTree>
    <p:extLst>
      <p:ext uri="{BB962C8B-B14F-4D97-AF65-F5344CB8AC3E}">
        <p14:creationId xmlns:p14="http://schemas.microsoft.com/office/powerpoint/2010/main" val="173228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1C3E18-5739-4D2F-B404-C6F5C39B7544}"/>
              </a:ext>
            </a:extLst>
          </p:cNvPr>
          <p:cNvSpPr>
            <a:spLocks noGrp="1"/>
          </p:cNvSpPr>
          <p:nvPr>
            <p:ph type="title"/>
          </p:nvPr>
        </p:nvSpPr>
        <p:spPr/>
        <p:txBody>
          <a:bodyPr/>
          <a:lstStyle/>
          <a:p>
            <a:r>
              <a:rPr lang="nl-NL" b="1" dirty="0"/>
              <a:t>Green deal duurzame zorg</a:t>
            </a:r>
            <a:br>
              <a:rPr lang="nl-NL" b="1" dirty="0"/>
            </a:br>
            <a:r>
              <a:rPr lang="nl-NL" sz="2800" b="1" dirty="0"/>
              <a:t>versie 3.0</a:t>
            </a:r>
            <a:endParaRPr lang="nl-NL" b="1" dirty="0"/>
          </a:p>
        </p:txBody>
      </p:sp>
      <p:sp>
        <p:nvSpPr>
          <p:cNvPr id="3" name="Tijdelijke aanduiding voor inhoud 2">
            <a:extLst>
              <a:ext uri="{FF2B5EF4-FFF2-40B4-BE49-F238E27FC236}">
                <a16:creationId xmlns:a16="http://schemas.microsoft.com/office/drawing/2014/main" id="{4C2207B5-8FE0-40F3-8712-61577FA69071}"/>
              </a:ext>
            </a:extLst>
          </p:cNvPr>
          <p:cNvSpPr>
            <a:spLocks noGrp="1"/>
          </p:cNvSpPr>
          <p:nvPr>
            <p:ph idx="1"/>
          </p:nvPr>
        </p:nvSpPr>
        <p:spPr/>
        <p:txBody>
          <a:bodyPr>
            <a:normAutofit/>
          </a:bodyPr>
          <a:lstStyle/>
          <a:p>
            <a:pPr>
              <a:buFont typeface="Wingdings" panose="05000000000000000000" pitchFamily="2" charset="2"/>
              <a:buChar char="Ø"/>
            </a:pPr>
            <a:r>
              <a:rPr lang="nl-NL" sz="2000" b="0" i="0" dirty="0">
                <a:solidFill>
                  <a:schemeClr val="accent2"/>
                </a:solidFill>
                <a:effectLst/>
                <a:latin typeface="RO Sans"/>
              </a:rPr>
              <a:t>Doel: gezamenlijk de verduurzaming van de zorgsector te versnellen.</a:t>
            </a:r>
          </a:p>
          <a:p>
            <a:pPr marL="457200" lvl="1" indent="0">
              <a:buNone/>
            </a:pPr>
            <a:endParaRPr lang="nl-NL" sz="2000" b="0" i="0" dirty="0">
              <a:solidFill>
                <a:schemeClr val="accent2"/>
              </a:solidFill>
              <a:effectLst/>
              <a:latin typeface="RO Sans"/>
            </a:endParaRPr>
          </a:p>
          <a:p>
            <a:pPr marL="800100" lvl="1" indent="-342900">
              <a:buClr>
                <a:schemeClr val="accent2"/>
              </a:buClr>
              <a:buFont typeface="+mj-lt"/>
              <a:buAutoNum type="arabicPeriod"/>
            </a:pPr>
            <a:r>
              <a:rPr lang="nl-NL" sz="2400" dirty="0">
                <a:solidFill>
                  <a:schemeClr val="tx1"/>
                </a:solidFill>
                <a:latin typeface="+mj-lt"/>
              </a:rPr>
              <a:t>Bevorderen (groene) gezondheid </a:t>
            </a:r>
          </a:p>
          <a:p>
            <a:pPr marL="800100" lvl="1" indent="-342900">
              <a:buClr>
                <a:schemeClr val="accent2"/>
              </a:buClr>
              <a:buFont typeface="+mj-lt"/>
              <a:buAutoNum type="arabicPeriod"/>
            </a:pPr>
            <a:r>
              <a:rPr lang="nl-NL" sz="2400" dirty="0">
                <a:solidFill>
                  <a:schemeClr val="tx1"/>
                </a:solidFill>
                <a:latin typeface="+mj-lt"/>
              </a:rPr>
              <a:t>Vergroten bewustwording en kennis</a:t>
            </a:r>
          </a:p>
          <a:p>
            <a:pPr marL="800100" lvl="1" indent="-342900">
              <a:buClr>
                <a:schemeClr val="accent2"/>
              </a:buClr>
              <a:buFont typeface="+mj-lt"/>
              <a:buAutoNum type="arabicPeriod"/>
            </a:pPr>
            <a:r>
              <a:rPr lang="nl-NL" sz="2400" dirty="0">
                <a:solidFill>
                  <a:schemeClr val="tx1"/>
                </a:solidFill>
                <a:latin typeface="+mj-lt"/>
              </a:rPr>
              <a:t>De CO2-emissie van de zorgsector terug te dringen met 55% in 2030 </a:t>
            </a:r>
          </a:p>
          <a:p>
            <a:pPr marL="800100" lvl="1" indent="-342900">
              <a:buClr>
                <a:schemeClr val="accent2"/>
              </a:buClr>
              <a:buFont typeface="+mj-lt"/>
              <a:buAutoNum type="arabicPeriod"/>
            </a:pPr>
            <a:r>
              <a:rPr lang="nl-NL" sz="2400" b="0" i="0" dirty="0">
                <a:solidFill>
                  <a:schemeClr val="tx1"/>
                </a:solidFill>
                <a:effectLst/>
                <a:latin typeface="+mj-lt"/>
              </a:rPr>
              <a:t>Verminderen van milieubelasting van medicatie</a:t>
            </a:r>
          </a:p>
          <a:p>
            <a:pPr marL="800100" lvl="1" indent="-342900">
              <a:buClr>
                <a:schemeClr val="accent2"/>
              </a:buClr>
              <a:buFont typeface="+mj-lt"/>
              <a:buAutoNum type="arabicPeriod"/>
            </a:pPr>
            <a:r>
              <a:rPr lang="nl-NL" sz="2400" dirty="0">
                <a:solidFill>
                  <a:schemeClr val="tx1"/>
                </a:solidFill>
                <a:latin typeface="+mj-lt"/>
              </a:rPr>
              <a:t>50% minder primair grondstofverbruik in 2030</a:t>
            </a:r>
          </a:p>
          <a:p>
            <a:pPr marL="457200" lvl="1" indent="0">
              <a:buNone/>
            </a:pPr>
            <a:endParaRPr lang="nl-NL" sz="2400" b="0" i="0" dirty="0">
              <a:solidFill>
                <a:srgbClr val="292929"/>
              </a:solidFill>
              <a:effectLst/>
              <a:latin typeface="RO Sans"/>
            </a:endParaRPr>
          </a:p>
        </p:txBody>
      </p:sp>
      <p:pic>
        <p:nvPicPr>
          <p:cNvPr id="4" name="Picture 2">
            <a:extLst>
              <a:ext uri="{FF2B5EF4-FFF2-40B4-BE49-F238E27FC236}">
                <a16:creationId xmlns:a16="http://schemas.microsoft.com/office/drawing/2014/main" id="{F74485AE-4DBF-D1A6-21AB-D35B4C2573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388" r="15924" b="47360"/>
          <a:stretch/>
        </p:blipFill>
        <p:spPr bwMode="auto">
          <a:xfrm>
            <a:off x="8185355" y="365125"/>
            <a:ext cx="2491658" cy="778012"/>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0FF26001-6E5F-4E50-4DF8-A29BBEF4319C}"/>
              </a:ext>
            </a:extLst>
          </p:cNvPr>
          <p:cNvPicPr>
            <a:picLocks noChangeAspect="1"/>
          </p:cNvPicPr>
          <p:nvPr/>
        </p:nvPicPr>
        <p:blipFill>
          <a:blip r:embed="rId4"/>
          <a:stretch>
            <a:fillRect/>
          </a:stretch>
        </p:blipFill>
        <p:spPr>
          <a:xfrm>
            <a:off x="9972064" y="1145200"/>
            <a:ext cx="1409897" cy="819264"/>
          </a:xfrm>
          <a:prstGeom prst="rect">
            <a:avLst/>
          </a:prstGeom>
        </p:spPr>
      </p:pic>
    </p:spTree>
    <p:extLst>
      <p:ext uri="{BB962C8B-B14F-4D97-AF65-F5344CB8AC3E}">
        <p14:creationId xmlns:p14="http://schemas.microsoft.com/office/powerpoint/2010/main" val="52492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3CDFCE-B910-4E78-9B4A-5C7181CA510C}"/>
              </a:ext>
            </a:extLst>
          </p:cNvPr>
          <p:cNvSpPr>
            <a:spLocks noGrp="1"/>
          </p:cNvSpPr>
          <p:nvPr>
            <p:ph type="title"/>
          </p:nvPr>
        </p:nvSpPr>
        <p:spPr/>
        <p:txBody>
          <a:bodyPr/>
          <a:lstStyle/>
          <a:p>
            <a:r>
              <a:rPr lang="nl-NL" dirty="0"/>
              <a:t>Waar te beginnen, waar zit de winst</a:t>
            </a:r>
          </a:p>
        </p:txBody>
      </p:sp>
      <p:sp>
        <p:nvSpPr>
          <p:cNvPr id="3" name="Tijdelijke aanduiding voor inhoud 2">
            <a:extLst>
              <a:ext uri="{FF2B5EF4-FFF2-40B4-BE49-F238E27FC236}">
                <a16:creationId xmlns:a16="http://schemas.microsoft.com/office/drawing/2014/main" id="{960A87A7-113B-4D4E-9C16-D251CE695C03}"/>
              </a:ext>
            </a:extLst>
          </p:cNvPr>
          <p:cNvSpPr>
            <a:spLocks noGrp="1"/>
          </p:cNvSpPr>
          <p:nvPr>
            <p:ph idx="1"/>
          </p:nvPr>
        </p:nvSpPr>
        <p:spPr/>
        <p:txBody>
          <a:bodyPr/>
          <a:lstStyle/>
          <a:p>
            <a:r>
              <a:rPr lang="nl-NL" dirty="0">
                <a:solidFill>
                  <a:schemeClr val="tx1"/>
                </a:solidFill>
              </a:rPr>
              <a:t>Meerdere artsen zijn hier mee bezig </a:t>
            </a:r>
            <a:r>
              <a:rPr lang="nl-NL" dirty="0">
                <a:solidFill>
                  <a:schemeClr val="tx1"/>
                </a:solidFill>
                <a:sym typeface="Wingdings" panose="05000000000000000000" pitchFamily="2" charset="2"/>
              </a:rPr>
              <a:t> voor huisartsen “de groene huisartsen”</a:t>
            </a:r>
          </a:p>
          <a:p>
            <a:r>
              <a:rPr lang="nl-NL" dirty="0">
                <a:solidFill>
                  <a:schemeClr val="tx1"/>
                </a:solidFill>
                <a:sym typeface="Wingdings" panose="05000000000000000000" pitchFamily="2" charset="2"/>
              </a:rPr>
              <a:t>Gebruik de “R-ladder van circulaire economie.”</a:t>
            </a:r>
          </a:p>
          <a:p>
            <a:r>
              <a:rPr lang="nl-NL" dirty="0" err="1">
                <a:solidFill>
                  <a:schemeClr val="tx1"/>
                </a:solidFill>
                <a:sym typeface="Wingdings" panose="05000000000000000000" pitchFamily="2" charset="2"/>
              </a:rPr>
              <a:t>Quickscan</a:t>
            </a:r>
            <a:endParaRPr lang="nl-NL" dirty="0">
              <a:solidFill>
                <a:schemeClr val="tx1"/>
              </a:solidFill>
              <a:sym typeface="Wingdings" panose="05000000000000000000" pitchFamily="2" charset="2"/>
            </a:endParaRPr>
          </a:p>
          <a:p>
            <a:r>
              <a:rPr lang="nl-NL" dirty="0">
                <a:solidFill>
                  <a:schemeClr val="tx1"/>
                </a:solidFill>
                <a:sym typeface="Wingdings" panose="05000000000000000000" pitchFamily="2" charset="2"/>
              </a:rPr>
              <a:t>Veilige principes in de medicatieketen</a:t>
            </a:r>
          </a:p>
          <a:p>
            <a:endParaRPr lang="nl-NL" dirty="0">
              <a:solidFill>
                <a:schemeClr val="tx1"/>
              </a:solidFill>
              <a:sym typeface="Wingdings" panose="05000000000000000000" pitchFamily="2" charset="2"/>
            </a:endParaRPr>
          </a:p>
          <a:p>
            <a:endParaRPr lang="nl-NL" dirty="0">
              <a:solidFill>
                <a:schemeClr val="tx1"/>
              </a:solidFill>
              <a:sym typeface="Wingdings" panose="05000000000000000000" pitchFamily="2" charset="2"/>
            </a:endParaRPr>
          </a:p>
          <a:p>
            <a:endParaRPr lang="nl-NL" dirty="0">
              <a:solidFill>
                <a:schemeClr val="tx1"/>
              </a:solidFill>
            </a:endParaRPr>
          </a:p>
        </p:txBody>
      </p:sp>
      <p:pic>
        <p:nvPicPr>
          <p:cNvPr id="5" name="Afbeelding 4">
            <a:extLst>
              <a:ext uri="{FF2B5EF4-FFF2-40B4-BE49-F238E27FC236}">
                <a16:creationId xmlns:a16="http://schemas.microsoft.com/office/drawing/2014/main" id="{68AB1632-CC5F-EA3D-B770-96F2ADAF8440}"/>
              </a:ext>
            </a:extLst>
          </p:cNvPr>
          <p:cNvPicPr>
            <a:picLocks noChangeAspect="1"/>
          </p:cNvPicPr>
          <p:nvPr/>
        </p:nvPicPr>
        <p:blipFill>
          <a:blip r:embed="rId2"/>
          <a:stretch>
            <a:fillRect/>
          </a:stretch>
        </p:blipFill>
        <p:spPr>
          <a:xfrm>
            <a:off x="10648851" y="1027906"/>
            <a:ext cx="1409897" cy="819264"/>
          </a:xfrm>
          <a:prstGeom prst="rect">
            <a:avLst/>
          </a:prstGeom>
        </p:spPr>
      </p:pic>
    </p:spTree>
    <p:extLst>
      <p:ext uri="{BB962C8B-B14F-4D97-AF65-F5344CB8AC3E}">
        <p14:creationId xmlns:p14="http://schemas.microsoft.com/office/powerpoint/2010/main" val="3963885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Duurzaamheid als antwoord op sociaaleconomische vragen - Actueel -  Artsenkrant.com">
            <a:extLst>
              <a:ext uri="{FF2B5EF4-FFF2-40B4-BE49-F238E27FC236}">
                <a16:creationId xmlns:a16="http://schemas.microsoft.com/office/drawing/2014/main" id="{A589C340-92EC-4657-95A6-BBAC9B85BFA1}"/>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3640" r="-1" b="-1"/>
          <a:stretch/>
        </p:blipFill>
        <p:spPr bwMode="auto">
          <a:xfrm>
            <a:off x="877611" y="2833077"/>
            <a:ext cx="2425640" cy="254391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De Klimaat Dokter - Ouderengeneeskunde.NU">
            <a:extLst>
              <a:ext uri="{FF2B5EF4-FFF2-40B4-BE49-F238E27FC236}">
                <a16:creationId xmlns:a16="http://schemas.microsoft.com/office/drawing/2014/main" id="{755C92B6-C2B4-4892-88FB-6AB6671F49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3671" y="203802"/>
            <a:ext cx="2097655" cy="2097655"/>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Biking doctors">
            <a:extLst>
              <a:ext uri="{FF2B5EF4-FFF2-40B4-BE49-F238E27FC236}">
                <a16:creationId xmlns:a16="http://schemas.microsoft.com/office/drawing/2014/main" id="{516EA325-C40E-4D09-AD54-C3B5EDE88E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2449" y="4825256"/>
            <a:ext cx="4304700" cy="194636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Klimaatcrisis: 969 artsen eisen actie van België - De Specialist">
            <a:extLst>
              <a:ext uri="{FF2B5EF4-FFF2-40B4-BE49-F238E27FC236}">
                <a16:creationId xmlns:a16="http://schemas.microsoft.com/office/drawing/2014/main" id="{8A9749A9-058A-4126-9B8E-83FFFBE884C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1685" r="20845"/>
          <a:stretch/>
        </p:blipFill>
        <p:spPr bwMode="auto">
          <a:xfrm>
            <a:off x="3482448" y="40608"/>
            <a:ext cx="2302057" cy="2729161"/>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59619" y="2833077"/>
            <a:ext cx="3672762" cy="1928200"/>
          </a:xfrm>
          <a:prstGeom prst="rect">
            <a:avLst/>
          </a:prstGeom>
        </p:spPr>
      </p:pic>
      <p:pic>
        <p:nvPicPr>
          <p:cNvPr id="4" name="Afbeelding 3">
            <a:extLst>
              <a:ext uri="{FF2B5EF4-FFF2-40B4-BE49-F238E27FC236}">
                <a16:creationId xmlns:a16="http://schemas.microsoft.com/office/drawing/2014/main" id="{36C9B12D-CBF8-71B0-A14C-F96490268602}"/>
              </a:ext>
            </a:extLst>
          </p:cNvPr>
          <p:cNvPicPr>
            <a:picLocks noChangeAspect="1"/>
          </p:cNvPicPr>
          <p:nvPr/>
        </p:nvPicPr>
        <p:blipFill>
          <a:blip r:embed="rId8"/>
          <a:stretch>
            <a:fillRect/>
          </a:stretch>
        </p:blipFill>
        <p:spPr>
          <a:xfrm>
            <a:off x="756290" y="132150"/>
            <a:ext cx="3076130" cy="3051521"/>
          </a:xfrm>
          <a:prstGeom prst="rect">
            <a:avLst/>
          </a:prstGeom>
        </p:spPr>
      </p:pic>
      <p:pic>
        <p:nvPicPr>
          <p:cNvPr id="1026" name="Picture 2" descr="De Groene Huisarts - Huisartsenpraktijk Hilversum Oost">
            <a:extLst>
              <a:ext uri="{FF2B5EF4-FFF2-40B4-BE49-F238E27FC236}">
                <a16:creationId xmlns:a16="http://schemas.microsoft.com/office/drawing/2014/main" id="{4230BED2-A115-E39A-2F0B-DE1F5CA9C8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38408" y="2483154"/>
            <a:ext cx="3593784" cy="254391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C1B05D0-8218-8D0F-099F-3C03C238A117}"/>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26388" r="15924" b="47360"/>
          <a:stretch/>
        </p:blipFill>
        <p:spPr bwMode="auto">
          <a:xfrm>
            <a:off x="8093103" y="5376991"/>
            <a:ext cx="3306581" cy="1032469"/>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6A84310F-6850-F4C2-F25B-905374871C6D}"/>
              </a:ext>
            </a:extLst>
          </p:cNvPr>
          <p:cNvPicPr>
            <a:picLocks noChangeAspect="1"/>
          </p:cNvPicPr>
          <p:nvPr/>
        </p:nvPicPr>
        <p:blipFill>
          <a:blip r:embed="rId11"/>
          <a:stretch>
            <a:fillRect/>
          </a:stretch>
        </p:blipFill>
        <p:spPr>
          <a:xfrm>
            <a:off x="10782103" y="1248278"/>
            <a:ext cx="1409897" cy="819264"/>
          </a:xfrm>
          <a:prstGeom prst="rect">
            <a:avLst/>
          </a:prstGeom>
        </p:spPr>
      </p:pic>
    </p:spTree>
    <p:extLst>
      <p:ext uri="{BB962C8B-B14F-4D97-AF65-F5344CB8AC3E}">
        <p14:creationId xmlns:p14="http://schemas.microsoft.com/office/powerpoint/2010/main" val="2949410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EFB86C-EBFF-4DC2-8227-1C5CC16F9B71}"/>
              </a:ext>
            </a:extLst>
          </p:cNvPr>
          <p:cNvSpPr>
            <a:spLocks noGrp="1"/>
          </p:cNvSpPr>
          <p:nvPr>
            <p:ph type="title"/>
          </p:nvPr>
        </p:nvSpPr>
        <p:spPr/>
        <p:txBody>
          <a:bodyPr/>
          <a:lstStyle/>
          <a:p>
            <a:r>
              <a:rPr lang="nl-NL" b="1" dirty="0"/>
              <a:t>Wat is duurzaam?</a:t>
            </a:r>
          </a:p>
        </p:txBody>
      </p:sp>
      <p:pic>
        <p:nvPicPr>
          <p:cNvPr id="1026" name="Picture 2" descr="De R-ladder in de circulaire economie | De circulaiRe ladder | Guides">
            <a:extLst>
              <a:ext uri="{FF2B5EF4-FFF2-40B4-BE49-F238E27FC236}">
                <a16:creationId xmlns:a16="http://schemas.microsoft.com/office/drawing/2014/main" id="{E522771A-41F5-4F01-9B4A-0314DBF4A5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253"/>
          <a:stretch/>
        </p:blipFill>
        <p:spPr bwMode="auto">
          <a:xfrm>
            <a:off x="5585102" y="51629"/>
            <a:ext cx="4594284" cy="6500173"/>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085B14BC-0245-E30B-C8C9-B4D76A9677F8}"/>
              </a:ext>
            </a:extLst>
          </p:cNvPr>
          <p:cNvPicPr>
            <a:picLocks noChangeAspect="1"/>
          </p:cNvPicPr>
          <p:nvPr/>
        </p:nvPicPr>
        <p:blipFill>
          <a:blip r:embed="rId4"/>
          <a:stretch>
            <a:fillRect/>
          </a:stretch>
        </p:blipFill>
        <p:spPr>
          <a:xfrm>
            <a:off x="10648851" y="1281056"/>
            <a:ext cx="1409897" cy="819264"/>
          </a:xfrm>
          <a:prstGeom prst="rect">
            <a:avLst/>
          </a:prstGeom>
        </p:spPr>
      </p:pic>
    </p:spTree>
    <p:extLst>
      <p:ext uri="{BB962C8B-B14F-4D97-AF65-F5344CB8AC3E}">
        <p14:creationId xmlns:p14="http://schemas.microsoft.com/office/powerpoint/2010/main" val="2846960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872AD-756B-BF70-12F6-963D84DA3AFD}"/>
              </a:ext>
            </a:extLst>
          </p:cNvPr>
          <p:cNvSpPr>
            <a:spLocks noGrp="1"/>
          </p:cNvSpPr>
          <p:nvPr>
            <p:ph type="title"/>
          </p:nvPr>
        </p:nvSpPr>
        <p:spPr/>
        <p:txBody>
          <a:bodyPr/>
          <a:lstStyle/>
          <a:p>
            <a:r>
              <a:rPr lang="nl-NL" b="1" dirty="0"/>
              <a:t>De meeste duurzame zorg, is de </a:t>
            </a:r>
            <a:br>
              <a:rPr lang="nl-NL" b="1" dirty="0"/>
            </a:br>
            <a:r>
              <a:rPr lang="nl-NL" b="1" dirty="0"/>
              <a:t>zorg die je niet levert </a:t>
            </a:r>
          </a:p>
        </p:txBody>
      </p:sp>
      <p:pic>
        <p:nvPicPr>
          <p:cNvPr id="4" name="Tijdelijke aanduiding voor inhoud 3">
            <a:extLst>
              <a:ext uri="{FF2B5EF4-FFF2-40B4-BE49-F238E27FC236}">
                <a16:creationId xmlns:a16="http://schemas.microsoft.com/office/drawing/2014/main" id="{831F1E7A-2DF9-032A-0D2A-576E8E60D659}"/>
              </a:ext>
            </a:extLst>
          </p:cNvPr>
          <p:cNvPicPr>
            <a:picLocks noGrp="1" noChangeAspect="1"/>
          </p:cNvPicPr>
          <p:nvPr>
            <p:ph idx="1"/>
          </p:nvPr>
        </p:nvPicPr>
        <p:blipFill>
          <a:blip r:embed="rId2"/>
          <a:stretch>
            <a:fillRect/>
          </a:stretch>
        </p:blipFill>
        <p:spPr>
          <a:xfrm>
            <a:off x="3311820" y="1615017"/>
            <a:ext cx="4785104" cy="4877858"/>
          </a:xfrm>
        </p:spPr>
      </p:pic>
      <p:pic>
        <p:nvPicPr>
          <p:cNvPr id="3" name="Picture 2">
            <a:extLst>
              <a:ext uri="{FF2B5EF4-FFF2-40B4-BE49-F238E27FC236}">
                <a16:creationId xmlns:a16="http://schemas.microsoft.com/office/drawing/2014/main" id="{6A4ED16B-74B5-47A7-BC9D-04EBA478AD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388" r="15924" b="47360"/>
          <a:stretch/>
        </p:blipFill>
        <p:spPr bwMode="auto">
          <a:xfrm>
            <a:off x="8318091" y="365125"/>
            <a:ext cx="2491658" cy="778012"/>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A9B5D38A-9085-AA63-366E-9E9B427E65C7}"/>
              </a:ext>
            </a:extLst>
          </p:cNvPr>
          <p:cNvPicPr>
            <a:picLocks noChangeAspect="1"/>
          </p:cNvPicPr>
          <p:nvPr/>
        </p:nvPicPr>
        <p:blipFill>
          <a:blip r:embed="rId4"/>
          <a:stretch>
            <a:fillRect/>
          </a:stretch>
        </p:blipFill>
        <p:spPr>
          <a:xfrm>
            <a:off x="9943903" y="1027906"/>
            <a:ext cx="1409897" cy="819264"/>
          </a:xfrm>
          <a:prstGeom prst="rect">
            <a:avLst/>
          </a:prstGeom>
        </p:spPr>
      </p:pic>
    </p:spTree>
    <p:extLst>
      <p:ext uri="{BB962C8B-B14F-4D97-AF65-F5344CB8AC3E}">
        <p14:creationId xmlns:p14="http://schemas.microsoft.com/office/powerpoint/2010/main" val="4225520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8C825B-7AD9-D48E-B7C8-9C1EBDB9B1D0}"/>
              </a:ext>
            </a:extLst>
          </p:cNvPr>
          <p:cNvSpPr>
            <a:spLocks noGrp="1"/>
          </p:cNvSpPr>
          <p:nvPr>
            <p:ph type="title"/>
          </p:nvPr>
        </p:nvSpPr>
        <p:spPr/>
        <p:txBody>
          <a:bodyPr/>
          <a:lstStyle/>
          <a:p>
            <a:r>
              <a:rPr lang="nl-NL" b="1" dirty="0"/>
              <a:t>Materialen worden nuttig toegepast</a:t>
            </a:r>
          </a:p>
        </p:txBody>
      </p:sp>
      <p:pic>
        <p:nvPicPr>
          <p:cNvPr id="5" name="Tijdelijke aanduiding voor inhoud 4">
            <a:extLst>
              <a:ext uri="{FF2B5EF4-FFF2-40B4-BE49-F238E27FC236}">
                <a16:creationId xmlns:a16="http://schemas.microsoft.com/office/drawing/2014/main" id="{44608760-83AF-14B6-81D9-0B18A360E636}"/>
              </a:ext>
            </a:extLst>
          </p:cNvPr>
          <p:cNvPicPr>
            <a:picLocks noGrp="1" noChangeAspect="1"/>
          </p:cNvPicPr>
          <p:nvPr>
            <p:ph idx="1"/>
          </p:nvPr>
        </p:nvPicPr>
        <p:blipFill>
          <a:blip r:embed="rId3"/>
          <a:stretch>
            <a:fillRect/>
          </a:stretch>
        </p:blipFill>
        <p:spPr>
          <a:xfrm>
            <a:off x="270149" y="2337555"/>
            <a:ext cx="9409879" cy="2590046"/>
          </a:xfrm>
        </p:spPr>
      </p:pic>
      <p:pic>
        <p:nvPicPr>
          <p:cNvPr id="4" name="Afbeelding 3">
            <a:extLst>
              <a:ext uri="{FF2B5EF4-FFF2-40B4-BE49-F238E27FC236}">
                <a16:creationId xmlns:a16="http://schemas.microsoft.com/office/drawing/2014/main" id="{68E012F4-BAED-DEFA-5565-EEDD26BB2820}"/>
              </a:ext>
            </a:extLst>
          </p:cNvPr>
          <p:cNvPicPr>
            <a:picLocks noChangeAspect="1"/>
          </p:cNvPicPr>
          <p:nvPr/>
        </p:nvPicPr>
        <p:blipFill>
          <a:blip r:embed="rId4"/>
          <a:stretch>
            <a:fillRect/>
          </a:stretch>
        </p:blipFill>
        <p:spPr>
          <a:xfrm>
            <a:off x="10648851" y="1194858"/>
            <a:ext cx="1409897" cy="819264"/>
          </a:xfrm>
          <a:prstGeom prst="rect">
            <a:avLst/>
          </a:prstGeom>
        </p:spPr>
      </p:pic>
    </p:spTree>
    <p:extLst>
      <p:ext uri="{BB962C8B-B14F-4D97-AF65-F5344CB8AC3E}">
        <p14:creationId xmlns:p14="http://schemas.microsoft.com/office/powerpoint/2010/main" val="8040434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AA9558-51CE-E214-D174-90CFD8CED4CF}"/>
              </a:ext>
            </a:extLst>
          </p:cNvPr>
          <p:cNvSpPr>
            <a:spLocks noGrp="1"/>
          </p:cNvSpPr>
          <p:nvPr>
            <p:ph type="title"/>
          </p:nvPr>
        </p:nvSpPr>
        <p:spPr/>
        <p:txBody>
          <a:bodyPr/>
          <a:lstStyle/>
          <a:p>
            <a:r>
              <a:rPr lang="nl-NL" b="1" dirty="0"/>
              <a:t>Verlengen van de levensduur</a:t>
            </a:r>
          </a:p>
        </p:txBody>
      </p:sp>
      <p:pic>
        <p:nvPicPr>
          <p:cNvPr id="9" name="Tijdelijke aanduiding voor inhoud 4">
            <a:extLst>
              <a:ext uri="{FF2B5EF4-FFF2-40B4-BE49-F238E27FC236}">
                <a16:creationId xmlns:a16="http://schemas.microsoft.com/office/drawing/2014/main" id="{4058FA74-0A06-3B23-5860-DFB2DCC63CF8}"/>
              </a:ext>
            </a:extLst>
          </p:cNvPr>
          <p:cNvPicPr>
            <a:picLocks noGrp="1" noChangeAspect="1"/>
          </p:cNvPicPr>
          <p:nvPr>
            <p:ph idx="1"/>
          </p:nvPr>
        </p:nvPicPr>
        <p:blipFill>
          <a:blip r:embed="rId3"/>
          <a:stretch>
            <a:fillRect/>
          </a:stretch>
        </p:blipFill>
        <p:spPr>
          <a:xfrm>
            <a:off x="1423941" y="1912581"/>
            <a:ext cx="5890864" cy="4050716"/>
          </a:xfrm>
        </p:spPr>
      </p:pic>
      <p:pic>
        <p:nvPicPr>
          <p:cNvPr id="4" name="Afbeelding 3">
            <a:extLst>
              <a:ext uri="{FF2B5EF4-FFF2-40B4-BE49-F238E27FC236}">
                <a16:creationId xmlns:a16="http://schemas.microsoft.com/office/drawing/2014/main" id="{ABA7C62A-9A9D-DC80-A3AA-47F039D1D6A5}"/>
              </a:ext>
            </a:extLst>
          </p:cNvPr>
          <p:cNvPicPr>
            <a:picLocks noChangeAspect="1"/>
          </p:cNvPicPr>
          <p:nvPr/>
        </p:nvPicPr>
        <p:blipFill>
          <a:blip r:embed="rId4"/>
          <a:stretch>
            <a:fillRect/>
          </a:stretch>
        </p:blipFill>
        <p:spPr>
          <a:xfrm>
            <a:off x="10648851" y="1180220"/>
            <a:ext cx="1409897" cy="819264"/>
          </a:xfrm>
          <a:prstGeom prst="rect">
            <a:avLst/>
          </a:prstGeom>
        </p:spPr>
      </p:pic>
    </p:spTree>
    <p:extLst>
      <p:ext uri="{BB962C8B-B14F-4D97-AF65-F5344CB8AC3E}">
        <p14:creationId xmlns:p14="http://schemas.microsoft.com/office/powerpoint/2010/main" val="42156997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299C7E-C289-E0B5-CC1B-CB9D2C0776B3}"/>
              </a:ext>
            </a:extLst>
          </p:cNvPr>
          <p:cNvSpPr>
            <a:spLocks noGrp="1"/>
          </p:cNvSpPr>
          <p:nvPr>
            <p:ph type="title"/>
          </p:nvPr>
        </p:nvSpPr>
        <p:spPr/>
        <p:txBody>
          <a:bodyPr/>
          <a:lstStyle/>
          <a:p>
            <a:r>
              <a:rPr lang="nl-NL" b="1" dirty="0"/>
              <a:t>Slimmer gebruik maken van het product</a:t>
            </a:r>
          </a:p>
        </p:txBody>
      </p:sp>
      <p:pic>
        <p:nvPicPr>
          <p:cNvPr id="5" name="Tijdelijke aanduiding voor inhoud 4">
            <a:extLst>
              <a:ext uri="{FF2B5EF4-FFF2-40B4-BE49-F238E27FC236}">
                <a16:creationId xmlns:a16="http://schemas.microsoft.com/office/drawing/2014/main" id="{0FEE7485-4C84-E416-897A-D9037397C496}"/>
              </a:ext>
            </a:extLst>
          </p:cNvPr>
          <p:cNvPicPr>
            <a:picLocks noGrp="1" noChangeAspect="1"/>
          </p:cNvPicPr>
          <p:nvPr>
            <p:ph idx="1"/>
          </p:nvPr>
        </p:nvPicPr>
        <p:blipFill>
          <a:blip r:embed="rId3"/>
          <a:stretch>
            <a:fillRect/>
          </a:stretch>
        </p:blipFill>
        <p:spPr>
          <a:xfrm>
            <a:off x="838200" y="1945654"/>
            <a:ext cx="9227891" cy="4322155"/>
          </a:xfrm>
        </p:spPr>
      </p:pic>
      <p:pic>
        <p:nvPicPr>
          <p:cNvPr id="4" name="Afbeelding 3">
            <a:extLst>
              <a:ext uri="{FF2B5EF4-FFF2-40B4-BE49-F238E27FC236}">
                <a16:creationId xmlns:a16="http://schemas.microsoft.com/office/drawing/2014/main" id="{F3F1ADD5-9851-906B-DFE2-0F76A9C14E14}"/>
              </a:ext>
            </a:extLst>
          </p:cNvPr>
          <p:cNvPicPr>
            <a:picLocks noChangeAspect="1"/>
          </p:cNvPicPr>
          <p:nvPr/>
        </p:nvPicPr>
        <p:blipFill>
          <a:blip r:embed="rId4"/>
          <a:stretch>
            <a:fillRect/>
          </a:stretch>
        </p:blipFill>
        <p:spPr>
          <a:xfrm>
            <a:off x="10648851" y="1126390"/>
            <a:ext cx="1409897" cy="819264"/>
          </a:xfrm>
          <a:prstGeom prst="rect">
            <a:avLst/>
          </a:prstGeom>
        </p:spPr>
      </p:pic>
    </p:spTree>
    <p:extLst>
      <p:ext uri="{BB962C8B-B14F-4D97-AF65-F5344CB8AC3E}">
        <p14:creationId xmlns:p14="http://schemas.microsoft.com/office/powerpoint/2010/main" val="773996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7CAEFA91-C944-554D-D009-7411FBBC4829}"/>
              </a:ext>
            </a:extLst>
          </p:cNvPr>
          <p:cNvPicPr>
            <a:picLocks noChangeAspect="1"/>
          </p:cNvPicPr>
          <p:nvPr/>
        </p:nvPicPr>
        <p:blipFill>
          <a:blip r:embed="rId2"/>
          <a:stretch>
            <a:fillRect/>
          </a:stretch>
        </p:blipFill>
        <p:spPr>
          <a:xfrm>
            <a:off x="10648851" y="1027906"/>
            <a:ext cx="1409897" cy="819264"/>
          </a:xfrm>
          <a:prstGeom prst="rect">
            <a:avLst/>
          </a:prstGeom>
        </p:spPr>
      </p:pic>
      <p:sp>
        <p:nvSpPr>
          <p:cNvPr id="2" name="Titel 1">
            <a:extLst>
              <a:ext uri="{FF2B5EF4-FFF2-40B4-BE49-F238E27FC236}">
                <a16:creationId xmlns:a16="http://schemas.microsoft.com/office/drawing/2014/main" id="{8AB88CD7-F864-8DD4-3DF8-2AD7B1F95B4F}"/>
              </a:ext>
            </a:extLst>
          </p:cNvPr>
          <p:cNvSpPr>
            <a:spLocks noGrp="1"/>
          </p:cNvSpPr>
          <p:nvPr>
            <p:ph type="title"/>
          </p:nvPr>
        </p:nvSpPr>
        <p:spPr/>
        <p:txBody>
          <a:bodyPr>
            <a:normAutofit/>
          </a:bodyPr>
          <a:lstStyle/>
          <a:p>
            <a:r>
              <a:rPr lang="nl-NL" sz="3600" b="1" dirty="0"/>
              <a:t>Hulpmiddelen/Handvaten</a:t>
            </a:r>
          </a:p>
        </p:txBody>
      </p:sp>
      <p:sp>
        <p:nvSpPr>
          <p:cNvPr id="3" name="Tijdelijke aanduiding voor inhoud 2">
            <a:extLst>
              <a:ext uri="{FF2B5EF4-FFF2-40B4-BE49-F238E27FC236}">
                <a16:creationId xmlns:a16="http://schemas.microsoft.com/office/drawing/2014/main" id="{E0BAFA6E-11A6-D809-D496-3C159135F91A}"/>
              </a:ext>
            </a:extLst>
          </p:cNvPr>
          <p:cNvSpPr>
            <a:spLocks noGrp="1"/>
          </p:cNvSpPr>
          <p:nvPr>
            <p:ph sz="half" idx="1"/>
          </p:nvPr>
        </p:nvSpPr>
        <p:spPr>
          <a:xfrm>
            <a:off x="0" y="1690688"/>
            <a:ext cx="4184035" cy="4223352"/>
          </a:xfrm>
        </p:spPr>
        <p:txBody>
          <a:bodyPr/>
          <a:lstStyle/>
          <a:p>
            <a:r>
              <a:rPr lang="nl-NL" b="1" dirty="0" err="1">
                <a:solidFill>
                  <a:srgbClr val="002060"/>
                </a:solidFill>
              </a:rPr>
              <a:t>Quickscan</a:t>
            </a:r>
            <a:endParaRPr lang="nl-NL" b="1" dirty="0">
              <a:solidFill>
                <a:srgbClr val="002060"/>
              </a:solidFill>
            </a:endParaRPr>
          </a:p>
          <a:p>
            <a:r>
              <a:rPr lang="nl-NL" dirty="0">
                <a:solidFill>
                  <a:srgbClr val="002060"/>
                </a:solidFill>
              </a:rPr>
              <a:t>Niet voorschrijven</a:t>
            </a:r>
          </a:p>
          <a:p>
            <a:r>
              <a:rPr lang="nl-NL" dirty="0">
                <a:solidFill>
                  <a:srgbClr val="002060"/>
                </a:solidFill>
              </a:rPr>
              <a:t>Start nieuwe       medicatie</a:t>
            </a:r>
          </a:p>
          <a:p>
            <a:r>
              <a:rPr lang="nl-NL" dirty="0">
                <a:solidFill>
                  <a:srgbClr val="002060"/>
                </a:solidFill>
              </a:rPr>
              <a:t>Anders voorschrijven</a:t>
            </a:r>
          </a:p>
          <a:p>
            <a:r>
              <a:rPr lang="nl-NL" dirty="0">
                <a:solidFill>
                  <a:srgbClr val="002060"/>
                </a:solidFill>
              </a:rPr>
              <a:t>Afbouw chronische medicatie</a:t>
            </a:r>
          </a:p>
          <a:p>
            <a:r>
              <a:rPr lang="nl-NL" dirty="0">
                <a:solidFill>
                  <a:srgbClr val="002060"/>
                </a:solidFill>
              </a:rPr>
              <a:t>De </a:t>
            </a:r>
            <a:r>
              <a:rPr lang="nl-NL" dirty="0" err="1">
                <a:solidFill>
                  <a:srgbClr val="002060"/>
                </a:solidFill>
              </a:rPr>
              <a:t>patient</a:t>
            </a:r>
            <a:endParaRPr lang="nl-NL" dirty="0">
              <a:solidFill>
                <a:srgbClr val="002060"/>
              </a:solidFill>
            </a:endParaRPr>
          </a:p>
          <a:p>
            <a:r>
              <a:rPr lang="nl-NL" dirty="0">
                <a:solidFill>
                  <a:srgbClr val="002060"/>
                </a:solidFill>
              </a:rPr>
              <a:t>Algemeen</a:t>
            </a:r>
          </a:p>
          <a:p>
            <a:pPr lvl="1"/>
            <a:endParaRPr lang="nl-NL" dirty="0">
              <a:solidFill>
                <a:srgbClr val="002060"/>
              </a:solidFill>
            </a:endParaRPr>
          </a:p>
        </p:txBody>
      </p:sp>
      <p:sp>
        <p:nvSpPr>
          <p:cNvPr id="4" name="Tijdelijke aanduiding voor inhoud 3">
            <a:extLst>
              <a:ext uri="{FF2B5EF4-FFF2-40B4-BE49-F238E27FC236}">
                <a16:creationId xmlns:a16="http://schemas.microsoft.com/office/drawing/2014/main" id="{A61FF63B-8B8E-623B-8D0D-98120BB938E1}"/>
              </a:ext>
            </a:extLst>
          </p:cNvPr>
          <p:cNvSpPr>
            <a:spLocks noGrp="1"/>
          </p:cNvSpPr>
          <p:nvPr>
            <p:ph sz="half" idx="2"/>
          </p:nvPr>
        </p:nvSpPr>
        <p:spPr>
          <a:xfrm>
            <a:off x="7773707" y="1691472"/>
            <a:ext cx="4130776" cy="4350673"/>
          </a:xfrm>
        </p:spPr>
        <p:txBody>
          <a:bodyPr/>
          <a:lstStyle/>
          <a:p>
            <a:r>
              <a:rPr lang="nl-NL" b="1" dirty="0">
                <a:solidFill>
                  <a:srgbClr val="002060"/>
                </a:solidFill>
              </a:rPr>
              <a:t>Veilige principes in de medicatie keten</a:t>
            </a:r>
          </a:p>
          <a:p>
            <a:endParaRPr lang="nl-NL" dirty="0">
              <a:solidFill>
                <a:srgbClr val="002060"/>
              </a:solidFill>
            </a:endParaRPr>
          </a:p>
        </p:txBody>
      </p:sp>
      <p:pic>
        <p:nvPicPr>
          <p:cNvPr id="6" name="Afbeelding 5">
            <a:extLst>
              <a:ext uri="{FF2B5EF4-FFF2-40B4-BE49-F238E27FC236}">
                <a16:creationId xmlns:a16="http://schemas.microsoft.com/office/drawing/2014/main" id="{46C327E7-8DD5-5DB0-1220-C4EAE48B5E88}"/>
              </a:ext>
            </a:extLst>
          </p:cNvPr>
          <p:cNvPicPr>
            <a:picLocks noChangeAspect="1"/>
          </p:cNvPicPr>
          <p:nvPr/>
        </p:nvPicPr>
        <p:blipFill>
          <a:blip r:embed="rId3"/>
          <a:stretch>
            <a:fillRect/>
          </a:stretch>
        </p:blipFill>
        <p:spPr>
          <a:xfrm>
            <a:off x="3340284" y="1690688"/>
            <a:ext cx="3639814" cy="5168094"/>
          </a:xfrm>
          <a:prstGeom prst="rect">
            <a:avLst/>
          </a:prstGeom>
        </p:spPr>
      </p:pic>
      <p:pic>
        <p:nvPicPr>
          <p:cNvPr id="8" name="Picture 2">
            <a:extLst>
              <a:ext uri="{FF2B5EF4-FFF2-40B4-BE49-F238E27FC236}">
                <a16:creationId xmlns:a16="http://schemas.microsoft.com/office/drawing/2014/main" id="{0019E054-D6E4-3A42-75C4-146693667B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3707" y="2800440"/>
            <a:ext cx="3779274" cy="3241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3425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B1AFC6C1-6648-B17F-C66E-D0FD17C97E00}"/>
              </a:ext>
            </a:extLst>
          </p:cNvPr>
          <p:cNvPicPr>
            <a:picLocks noChangeAspect="1"/>
          </p:cNvPicPr>
          <p:nvPr/>
        </p:nvPicPr>
        <p:blipFill>
          <a:blip r:embed="rId3"/>
          <a:stretch>
            <a:fillRect/>
          </a:stretch>
        </p:blipFill>
        <p:spPr>
          <a:xfrm>
            <a:off x="10648851" y="1057490"/>
            <a:ext cx="1409897" cy="819264"/>
          </a:xfrm>
          <a:prstGeom prst="rect">
            <a:avLst/>
          </a:prstGeom>
        </p:spPr>
      </p:pic>
      <p:sp>
        <p:nvSpPr>
          <p:cNvPr id="2" name="Titel 1">
            <a:extLst>
              <a:ext uri="{FF2B5EF4-FFF2-40B4-BE49-F238E27FC236}">
                <a16:creationId xmlns:a16="http://schemas.microsoft.com/office/drawing/2014/main" id="{161D4B0F-3C30-4F8D-8891-3EF2405185A7}"/>
              </a:ext>
            </a:extLst>
          </p:cNvPr>
          <p:cNvSpPr>
            <a:spLocks noGrp="1"/>
          </p:cNvSpPr>
          <p:nvPr>
            <p:ph type="title"/>
          </p:nvPr>
        </p:nvSpPr>
        <p:spPr/>
        <p:txBody>
          <a:bodyPr/>
          <a:lstStyle/>
          <a:p>
            <a:r>
              <a:rPr lang="nl-NL" dirty="0" err="1"/>
              <a:t>Quickscan</a:t>
            </a:r>
            <a:endParaRPr lang="nl-NL" dirty="0"/>
          </a:p>
        </p:txBody>
      </p:sp>
      <p:pic>
        <p:nvPicPr>
          <p:cNvPr id="5" name="Tijdelijke aanduiding voor inhoud 4">
            <a:extLst>
              <a:ext uri="{FF2B5EF4-FFF2-40B4-BE49-F238E27FC236}">
                <a16:creationId xmlns:a16="http://schemas.microsoft.com/office/drawing/2014/main" id="{FC4AEC28-9778-48C4-B867-5642544EF8D0}"/>
              </a:ext>
            </a:extLst>
          </p:cNvPr>
          <p:cNvPicPr>
            <a:picLocks noGrp="1" noChangeAspect="1"/>
          </p:cNvPicPr>
          <p:nvPr>
            <p:ph idx="1"/>
          </p:nvPr>
        </p:nvPicPr>
        <p:blipFill>
          <a:blip r:embed="rId4"/>
          <a:stretch>
            <a:fillRect/>
          </a:stretch>
        </p:blipFill>
        <p:spPr>
          <a:xfrm>
            <a:off x="1133475" y="1690688"/>
            <a:ext cx="9925050" cy="4724957"/>
          </a:xfrm>
        </p:spPr>
      </p:pic>
    </p:spTree>
    <p:extLst>
      <p:ext uri="{BB962C8B-B14F-4D97-AF65-F5344CB8AC3E}">
        <p14:creationId xmlns:p14="http://schemas.microsoft.com/office/powerpoint/2010/main" val="29523250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3C65FB-5486-4BAA-A488-09199FD953A2}"/>
              </a:ext>
            </a:extLst>
          </p:cNvPr>
          <p:cNvSpPr>
            <a:spLocks noGrp="1"/>
          </p:cNvSpPr>
          <p:nvPr>
            <p:ph type="title"/>
          </p:nvPr>
        </p:nvSpPr>
        <p:spPr/>
        <p:txBody>
          <a:bodyPr/>
          <a:lstStyle/>
          <a:p>
            <a:endParaRPr lang="nl-NL"/>
          </a:p>
        </p:txBody>
      </p:sp>
      <p:pic>
        <p:nvPicPr>
          <p:cNvPr id="5" name="Tijdelijke aanduiding voor inhoud 4">
            <a:extLst>
              <a:ext uri="{FF2B5EF4-FFF2-40B4-BE49-F238E27FC236}">
                <a16:creationId xmlns:a16="http://schemas.microsoft.com/office/drawing/2014/main" id="{976237A7-E937-48B1-91FC-D5854BFE863D}"/>
              </a:ext>
            </a:extLst>
          </p:cNvPr>
          <p:cNvPicPr>
            <a:picLocks noGrp="1" noChangeAspect="1"/>
          </p:cNvPicPr>
          <p:nvPr>
            <p:ph idx="1"/>
          </p:nvPr>
        </p:nvPicPr>
        <p:blipFill>
          <a:blip r:embed="rId2"/>
          <a:stretch>
            <a:fillRect/>
          </a:stretch>
        </p:blipFill>
        <p:spPr>
          <a:xfrm>
            <a:off x="1314898" y="1690688"/>
            <a:ext cx="9025920" cy="4938712"/>
          </a:xfrm>
        </p:spPr>
      </p:pic>
      <p:pic>
        <p:nvPicPr>
          <p:cNvPr id="4" name="Afbeelding 3">
            <a:extLst>
              <a:ext uri="{FF2B5EF4-FFF2-40B4-BE49-F238E27FC236}">
                <a16:creationId xmlns:a16="http://schemas.microsoft.com/office/drawing/2014/main" id="{1D28F667-4387-D2D3-2578-A9C0C2ACD13D}"/>
              </a:ext>
            </a:extLst>
          </p:cNvPr>
          <p:cNvPicPr>
            <a:picLocks noChangeAspect="1"/>
          </p:cNvPicPr>
          <p:nvPr/>
        </p:nvPicPr>
        <p:blipFill>
          <a:blip r:embed="rId3"/>
          <a:stretch>
            <a:fillRect/>
          </a:stretch>
        </p:blipFill>
        <p:spPr>
          <a:xfrm>
            <a:off x="10648851" y="1027906"/>
            <a:ext cx="1409897" cy="819264"/>
          </a:xfrm>
          <a:prstGeom prst="rect">
            <a:avLst/>
          </a:prstGeom>
        </p:spPr>
      </p:pic>
    </p:spTree>
    <p:extLst>
      <p:ext uri="{BB962C8B-B14F-4D97-AF65-F5344CB8AC3E}">
        <p14:creationId xmlns:p14="http://schemas.microsoft.com/office/powerpoint/2010/main" val="4773144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85F9DA-633D-45D5-93C7-65EE0710FEF1}"/>
              </a:ext>
            </a:extLst>
          </p:cNvPr>
          <p:cNvSpPr>
            <a:spLocks noGrp="1"/>
          </p:cNvSpPr>
          <p:nvPr>
            <p:ph type="title"/>
          </p:nvPr>
        </p:nvSpPr>
        <p:spPr/>
        <p:txBody>
          <a:bodyPr/>
          <a:lstStyle/>
          <a:p>
            <a:endParaRPr lang="nl-NL"/>
          </a:p>
        </p:txBody>
      </p:sp>
      <p:pic>
        <p:nvPicPr>
          <p:cNvPr id="5" name="Tijdelijke aanduiding voor inhoud 4">
            <a:extLst>
              <a:ext uri="{FF2B5EF4-FFF2-40B4-BE49-F238E27FC236}">
                <a16:creationId xmlns:a16="http://schemas.microsoft.com/office/drawing/2014/main" id="{1D6037D0-ABCB-4FCF-8821-A533200075AA}"/>
              </a:ext>
            </a:extLst>
          </p:cNvPr>
          <p:cNvPicPr>
            <a:picLocks noGrp="1" noChangeAspect="1"/>
          </p:cNvPicPr>
          <p:nvPr>
            <p:ph idx="1"/>
          </p:nvPr>
        </p:nvPicPr>
        <p:blipFill>
          <a:blip r:embed="rId2"/>
          <a:stretch>
            <a:fillRect/>
          </a:stretch>
        </p:blipFill>
        <p:spPr>
          <a:xfrm>
            <a:off x="2500676" y="1690688"/>
            <a:ext cx="6897910" cy="5004734"/>
          </a:xfrm>
        </p:spPr>
      </p:pic>
      <p:pic>
        <p:nvPicPr>
          <p:cNvPr id="4" name="Afbeelding 3">
            <a:extLst>
              <a:ext uri="{FF2B5EF4-FFF2-40B4-BE49-F238E27FC236}">
                <a16:creationId xmlns:a16="http://schemas.microsoft.com/office/drawing/2014/main" id="{50D14B41-4F9E-9604-B4BE-0FCDFF1D185F}"/>
              </a:ext>
            </a:extLst>
          </p:cNvPr>
          <p:cNvPicPr>
            <a:picLocks noChangeAspect="1"/>
          </p:cNvPicPr>
          <p:nvPr/>
        </p:nvPicPr>
        <p:blipFill>
          <a:blip r:embed="rId3"/>
          <a:stretch>
            <a:fillRect/>
          </a:stretch>
        </p:blipFill>
        <p:spPr>
          <a:xfrm>
            <a:off x="10648851" y="1046732"/>
            <a:ext cx="1409897" cy="819264"/>
          </a:xfrm>
          <a:prstGeom prst="rect">
            <a:avLst/>
          </a:prstGeom>
        </p:spPr>
      </p:pic>
    </p:spTree>
    <p:extLst>
      <p:ext uri="{BB962C8B-B14F-4D97-AF65-F5344CB8AC3E}">
        <p14:creationId xmlns:p14="http://schemas.microsoft.com/office/powerpoint/2010/main" val="33442478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F7688C-5CA4-4A76-AFA7-79A5C60B6F34}"/>
              </a:ext>
            </a:extLst>
          </p:cNvPr>
          <p:cNvSpPr>
            <a:spLocks noGrp="1"/>
          </p:cNvSpPr>
          <p:nvPr>
            <p:ph type="title"/>
          </p:nvPr>
        </p:nvSpPr>
        <p:spPr/>
        <p:txBody>
          <a:bodyPr/>
          <a:lstStyle/>
          <a:p>
            <a:endParaRPr lang="nl-NL"/>
          </a:p>
        </p:txBody>
      </p:sp>
      <p:pic>
        <p:nvPicPr>
          <p:cNvPr id="5" name="Tijdelijke aanduiding voor inhoud 4">
            <a:extLst>
              <a:ext uri="{FF2B5EF4-FFF2-40B4-BE49-F238E27FC236}">
                <a16:creationId xmlns:a16="http://schemas.microsoft.com/office/drawing/2014/main" id="{29B45AD2-7655-45BE-8667-61038B17063B}"/>
              </a:ext>
            </a:extLst>
          </p:cNvPr>
          <p:cNvPicPr>
            <a:picLocks noGrp="1" noChangeAspect="1"/>
          </p:cNvPicPr>
          <p:nvPr>
            <p:ph idx="1"/>
          </p:nvPr>
        </p:nvPicPr>
        <p:blipFill>
          <a:blip r:embed="rId2"/>
          <a:stretch>
            <a:fillRect/>
          </a:stretch>
        </p:blipFill>
        <p:spPr>
          <a:xfrm>
            <a:off x="2663890" y="1717116"/>
            <a:ext cx="6494649" cy="5140883"/>
          </a:xfrm>
        </p:spPr>
      </p:pic>
      <p:pic>
        <p:nvPicPr>
          <p:cNvPr id="4" name="Afbeelding 3">
            <a:extLst>
              <a:ext uri="{FF2B5EF4-FFF2-40B4-BE49-F238E27FC236}">
                <a16:creationId xmlns:a16="http://schemas.microsoft.com/office/drawing/2014/main" id="{C8F0E35B-3051-6D0B-F6E7-AADCB90B2639}"/>
              </a:ext>
            </a:extLst>
          </p:cNvPr>
          <p:cNvPicPr>
            <a:picLocks noChangeAspect="1"/>
          </p:cNvPicPr>
          <p:nvPr/>
        </p:nvPicPr>
        <p:blipFill>
          <a:blip r:embed="rId3"/>
          <a:stretch>
            <a:fillRect/>
          </a:stretch>
        </p:blipFill>
        <p:spPr>
          <a:xfrm>
            <a:off x="10810790" y="1126022"/>
            <a:ext cx="1409897" cy="819264"/>
          </a:xfrm>
          <a:prstGeom prst="rect">
            <a:avLst/>
          </a:prstGeom>
        </p:spPr>
      </p:pic>
    </p:spTree>
    <p:extLst>
      <p:ext uri="{BB962C8B-B14F-4D97-AF65-F5344CB8AC3E}">
        <p14:creationId xmlns:p14="http://schemas.microsoft.com/office/powerpoint/2010/main" val="15939723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E9D169-7EF2-46C6-961B-999C0B259B3B}"/>
              </a:ext>
            </a:extLst>
          </p:cNvPr>
          <p:cNvSpPr>
            <a:spLocks noGrp="1"/>
          </p:cNvSpPr>
          <p:nvPr>
            <p:ph type="title"/>
          </p:nvPr>
        </p:nvSpPr>
        <p:spPr/>
        <p:txBody>
          <a:bodyPr/>
          <a:lstStyle/>
          <a:p>
            <a:endParaRPr lang="nl-NL"/>
          </a:p>
        </p:txBody>
      </p:sp>
      <p:pic>
        <p:nvPicPr>
          <p:cNvPr id="5" name="Tijdelijke aanduiding voor inhoud 4">
            <a:extLst>
              <a:ext uri="{FF2B5EF4-FFF2-40B4-BE49-F238E27FC236}">
                <a16:creationId xmlns:a16="http://schemas.microsoft.com/office/drawing/2014/main" id="{003EBC47-3810-469B-AF45-42186634E17F}"/>
              </a:ext>
            </a:extLst>
          </p:cNvPr>
          <p:cNvPicPr>
            <a:picLocks noGrp="1" noChangeAspect="1"/>
          </p:cNvPicPr>
          <p:nvPr>
            <p:ph idx="1"/>
          </p:nvPr>
        </p:nvPicPr>
        <p:blipFill>
          <a:blip r:embed="rId2"/>
          <a:stretch>
            <a:fillRect/>
          </a:stretch>
        </p:blipFill>
        <p:spPr>
          <a:xfrm>
            <a:off x="2622826" y="1690688"/>
            <a:ext cx="6475364" cy="5075740"/>
          </a:xfrm>
        </p:spPr>
      </p:pic>
      <p:pic>
        <p:nvPicPr>
          <p:cNvPr id="4" name="Afbeelding 3">
            <a:extLst>
              <a:ext uri="{FF2B5EF4-FFF2-40B4-BE49-F238E27FC236}">
                <a16:creationId xmlns:a16="http://schemas.microsoft.com/office/drawing/2014/main" id="{D510453A-EBEB-47FF-9E2C-09E9619841C3}"/>
              </a:ext>
            </a:extLst>
          </p:cNvPr>
          <p:cNvPicPr>
            <a:picLocks noChangeAspect="1"/>
          </p:cNvPicPr>
          <p:nvPr/>
        </p:nvPicPr>
        <p:blipFill>
          <a:blip r:embed="rId3"/>
          <a:stretch>
            <a:fillRect/>
          </a:stretch>
        </p:blipFill>
        <p:spPr>
          <a:xfrm>
            <a:off x="10648851" y="1126022"/>
            <a:ext cx="1409897" cy="819264"/>
          </a:xfrm>
          <a:prstGeom prst="rect">
            <a:avLst/>
          </a:prstGeom>
        </p:spPr>
      </p:pic>
    </p:spTree>
    <p:extLst>
      <p:ext uri="{BB962C8B-B14F-4D97-AF65-F5344CB8AC3E}">
        <p14:creationId xmlns:p14="http://schemas.microsoft.com/office/powerpoint/2010/main" val="22078966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5276D6-06EF-4CF2-909D-E01C3B71DBC7}"/>
              </a:ext>
            </a:extLst>
          </p:cNvPr>
          <p:cNvSpPr>
            <a:spLocks noGrp="1"/>
          </p:cNvSpPr>
          <p:nvPr>
            <p:ph type="title"/>
          </p:nvPr>
        </p:nvSpPr>
        <p:spPr/>
        <p:txBody>
          <a:bodyPr/>
          <a:lstStyle/>
          <a:p>
            <a:endParaRPr lang="nl-NL"/>
          </a:p>
        </p:txBody>
      </p:sp>
      <p:pic>
        <p:nvPicPr>
          <p:cNvPr id="6" name="Tijdelijke aanduiding voor inhoud 5">
            <a:extLst>
              <a:ext uri="{FF2B5EF4-FFF2-40B4-BE49-F238E27FC236}">
                <a16:creationId xmlns:a16="http://schemas.microsoft.com/office/drawing/2014/main" id="{DE9FD409-7F9B-5EB9-4F98-79B5E52F2F9F}"/>
              </a:ext>
            </a:extLst>
          </p:cNvPr>
          <p:cNvPicPr>
            <a:picLocks noGrp="1" noChangeAspect="1"/>
          </p:cNvPicPr>
          <p:nvPr>
            <p:ph idx="1"/>
          </p:nvPr>
        </p:nvPicPr>
        <p:blipFill>
          <a:blip r:embed="rId2"/>
          <a:stretch>
            <a:fillRect/>
          </a:stretch>
        </p:blipFill>
        <p:spPr>
          <a:xfrm>
            <a:off x="5391051" y="3591662"/>
            <a:ext cx="1409897" cy="819264"/>
          </a:xfrm>
        </p:spPr>
      </p:pic>
      <p:pic>
        <p:nvPicPr>
          <p:cNvPr id="5" name="Afbeelding 4">
            <a:extLst>
              <a:ext uri="{FF2B5EF4-FFF2-40B4-BE49-F238E27FC236}">
                <a16:creationId xmlns:a16="http://schemas.microsoft.com/office/drawing/2014/main" id="{E0F74734-B9CF-4831-8CB8-E2D59072F47D}"/>
              </a:ext>
            </a:extLst>
          </p:cNvPr>
          <p:cNvPicPr>
            <a:picLocks noChangeAspect="1"/>
          </p:cNvPicPr>
          <p:nvPr/>
        </p:nvPicPr>
        <p:blipFill>
          <a:blip r:embed="rId3"/>
          <a:stretch>
            <a:fillRect/>
          </a:stretch>
        </p:blipFill>
        <p:spPr>
          <a:xfrm>
            <a:off x="2427710" y="1504483"/>
            <a:ext cx="6899583" cy="4993621"/>
          </a:xfrm>
          <a:prstGeom prst="rect">
            <a:avLst/>
          </a:prstGeom>
        </p:spPr>
      </p:pic>
      <p:pic>
        <p:nvPicPr>
          <p:cNvPr id="8" name="Afbeelding 7">
            <a:extLst>
              <a:ext uri="{FF2B5EF4-FFF2-40B4-BE49-F238E27FC236}">
                <a16:creationId xmlns:a16="http://schemas.microsoft.com/office/drawing/2014/main" id="{903DCF55-71F1-5C08-2E07-87BB6891D5B2}"/>
              </a:ext>
            </a:extLst>
          </p:cNvPr>
          <p:cNvPicPr>
            <a:picLocks noChangeAspect="1"/>
          </p:cNvPicPr>
          <p:nvPr/>
        </p:nvPicPr>
        <p:blipFill>
          <a:blip r:embed="rId2"/>
          <a:stretch>
            <a:fillRect/>
          </a:stretch>
        </p:blipFill>
        <p:spPr>
          <a:xfrm>
            <a:off x="10648851" y="1281056"/>
            <a:ext cx="1409897" cy="819264"/>
          </a:xfrm>
          <a:prstGeom prst="rect">
            <a:avLst/>
          </a:prstGeom>
        </p:spPr>
      </p:pic>
    </p:spTree>
    <p:extLst>
      <p:ext uri="{BB962C8B-B14F-4D97-AF65-F5344CB8AC3E}">
        <p14:creationId xmlns:p14="http://schemas.microsoft.com/office/powerpoint/2010/main" val="2673605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003190-CDAE-438F-A238-137975FD51D9}"/>
              </a:ext>
            </a:extLst>
          </p:cNvPr>
          <p:cNvSpPr>
            <a:spLocks noGrp="1"/>
          </p:cNvSpPr>
          <p:nvPr>
            <p:ph type="title"/>
          </p:nvPr>
        </p:nvSpPr>
        <p:spPr/>
        <p:txBody>
          <a:bodyPr/>
          <a:lstStyle/>
          <a:p>
            <a:r>
              <a:rPr lang="nl-NL" b="1" dirty="0"/>
              <a:t>Inhoud</a:t>
            </a:r>
          </a:p>
        </p:txBody>
      </p:sp>
      <p:sp>
        <p:nvSpPr>
          <p:cNvPr id="3" name="Tijdelijke aanduiding voor inhoud 2">
            <a:extLst>
              <a:ext uri="{FF2B5EF4-FFF2-40B4-BE49-F238E27FC236}">
                <a16:creationId xmlns:a16="http://schemas.microsoft.com/office/drawing/2014/main" id="{C149C6DB-C7A4-440A-BA97-79C58DCAA121}"/>
              </a:ext>
            </a:extLst>
          </p:cNvPr>
          <p:cNvSpPr>
            <a:spLocks noGrp="1"/>
          </p:cNvSpPr>
          <p:nvPr>
            <p:ph idx="1"/>
          </p:nvPr>
        </p:nvSpPr>
        <p:spPr>
          <a:xfrm>
            <a:off x="838200" y="1825625"/>
            <a:ext cx="10515600" cy="4760370"/>
          </a:xfrm>
        </p:spPr>
        <p:txBody>
          <a:bodyPr vert="horz" lIns="91440" tIns="45720" rIns="91440" bIns="45720" rtlCol="0" anchor="t">
            <a:normAutofit fontScale="77500" lnSpcReduction="20000"/>
          </a:bodyPr>
          <a:lstStyle/>
          <a:p>
            <a:pPr>
              <a:buClr>
                <a:schemeClr val="accent2"/>
              </a:buClr>
            </a:pPr>
            <a:r>
              <a:rPr lang="nl-NL" dirty="0">
                <a:solidFill>
                  <a:schemeClr val="tx1"/>
                </a:solidFill>
              </a:rPr>
              <a:t>Vragen vooraf?</a:t>
            </a:r>
          </a:p>
          <a:p>
            <a:pPr>
              <a:buClr>
                <a:schemeClr val="accent2"/>
              </a:buClr>
            </a:pPr>
            <a:r>
              <a:rPr lang="nl-NL" dirty="0">
                <a:solidFill>
                  <a:schemeClr val="tx1"/>
                </a:solidFill>
              </a:rPr>
              <a:t>Doel van FTO</a:t>
            </a:r>
          </a:p>
          <a:p>
            <a:pPr>
              <a:buClr>
                <a:schemeClr val="accent2"/>
              </a:buClr>
            </a:pPr>
            <a:r>
              <a:rPr lang="nl-NL" dirty="0">
                <a:solidFill>
                  <a:schemeClr val="tx1"/>
                </a:solidFill>
              </a:rPr>
              <a:t>Vragen</a:t>
            </a:r>
          </a:p>
          <a:p>
            <a:pPr>
              <a:buClr>
                <a:schemeClr val="accent2"/>
              </a:buClr>
            </a:pPr>
            <a:r>
              <a:rPr lang="nl-NL" dirty="0">
                <a:solidFill>
                  <a:schemeClr val="tx1"/>
                </a:solidFill>
              </a:rPr>
              <a:t>Achtergrondinformatie</a:t>
            </a:r>
          </a:p>
          <a:p>
            <a:pPr lvl="1">
              <a:buClr>
                <a:schemeClr val="accent2"/>
              </a:buClr>
            </a:pPr>
            <a:r>
              <a:rPr lang="nl-NL" dirty="0">
                <a:solidFill>
                  <a:schemeClr val="tx1"/>
                </a:solidFill>
              </a:rPr>
              <a:t>Effecten klimaatverandering op gezondheid</a:t>
            </a:r>
          </a:p>
          <a:p>
            <a:pPr lvl="1">
              <a:buClr>
                <a:schemeClr val="accent2"/>
              </a:buClr>
            </a:pPr>
            <a:r>
              <a:rPr lang="nl-NL" noProof="0" dirty="0">
                <a:solidFill>
                  <a:srgbClr val="002060"/>
                </a:solidFill>
              </a:rPr>
              <a:t>Impact van de zorgsector op het milieu, CO2 voetafdrukzorg</a:t>
            </a:r>
          </a:p>
          <a:p>
            <a:pPr lvl="1">
              <a:buClr>
                <a:schemeClr val="accent2"/>
              </a:buClr>
            </a:pPr>
            <a:r>
              <a:rPr lang="nl-NL" noProof="0" dirty="0">
                <a:solidFill>
                  <a:srgbClr val="002060"/>
                </a:solidFill>
              </a:rPr>
              <a:t>Afval en zuivering</a:t>
            </a:r>
          </a:p>
          <a:p>
            <a:pPr lvl="1">
              <a:buClr>
                <a:schemeClr val="accent2"/>
              </a:buClr>
            </a:pPr>
            <a:r>
              <a:rPr lang="nl-NL" noProof="0" dirty="0">
                <a:solidFill>
                  <a:srgbClr val="002060"/>
                </a:solidFill>
              </a:rPr>
              <a:t>CO2 voetafdruk inhalatoren</a:t>
            </a:r>
          </a:p>
          <a:p>
            <a:pPr marL="228600" lvl="1">
              <a:spcBef>
                <a:spcPts val="1000"/>
              </a:spcBef>
              <a:buClr>
                <a:schemeClr val="accent2"/>
              </a:buClr>
            </a:pPr>
            <a:r>
              <a:rPr lang="nl-NL" noProof="0" dirty="0">
                <a:solidFill>
                  <a:srgbClr val="002060"/>
                </a:solidFill>
              </a:rPr>
              <a:t>Waar te beginnen</a:t>
            </a:r>
            <a:r>
              <a:rPr lang="en-US" dirty="0">
                <a:solidFill>
                  <a:srgbClr val="002060"/>
                </a:solidFill>
              </a:rPr>
              <a:t>, </a:t>
            </a:r>
            <a:r>
              <a:rPr lang="nl-NL" dirty="0">
                <a:solidFill>
                  <a:schemeClr val="tx1"/>
                </a:solidFill>
              </a:rPr>
              <a:t>waar zit de winst?</a:t>
            </a:r>
          </a:p>
          <a:p>
            <a:pPr marL="685800" lvl="2">
              <a:spcBef>
                <a:spcPts val="1000"/>
              </a:spcBef>
              <a:buClr>
                <a:schemeClr val="accent2"/>
              </a:buClr>
            </a:pPr>
            <a:r>
              <a:rPr lang="en-US" sz="2400" dirty="0">
                <a:solidFill>
                  <a:srgbClr val="002060"/>
                </a:solidFill>
              </a:rPr>
              <a:t>Green deal, </a:t>
            </a:r>
            <a:r>
              <a:rPr lang="nl-NL" sz="2400" b="0" dirty="0">
                <a:solidFill>
                  <a:schemeClr val="tx1"/>
                </a:solidFill>
              </a:rPr>
              <a:t>R-ladder van circulaire economie.</a:t>
            </a:r>
            <a:endParaRPr lang="en-US" sz="2400" dirty="0">
              <a:solidFill>
                <a:schemeClr val="tx1"/>
              </a:solidFill>
            </a:endParaRPr>
          </a:p>
          <a:p>
            <a:pPr marL="685800" lvl="2">
              <a:spcBef>
                <a:spcPts val="1000"/>
              </a:spcBef>
              <a:buClr>
                <a:schemeClr val="accent2"/>
              </a:buClr>
            </a:pPr>
            <a:r>
              <a:rPr lang="nl-NL" sz="2400" noProof="0" dirty="0" err="1">
                <a:solidFill>
                  <a:schemeClr val="tx1"/>
                </a:solidFill>
              </a:rPr>
              <a:t>Quickscan</a:t>
            </a:r>
            <a:endParaRPr lang="nl-NL" sz="2400" noProof="0" dirty="0">
              <a:solidFill>
                <a:schemeClr val="tx1"/>
              </a:solidFill>
            </a:endParaRPr>
          </a:p>
          <a:p>
            <a:pPr marL="685800" lvl="2">
              <a:spcBef>
                <a:spcPts val="1000"/>
              </a:spcBef>
              <a:buClr>
                <a:schemeClr val="accent2"/>
              </a:buClr>
            </a:pPr>
            <a:r>
              <a:rPr lang="nl-NL" sz="2400" b="0" i="0" dirty="0">
                <a:solidFill>
                  <a:schemeClr val="tx1"/>
                </a:solidFill>
                <a:effectLst/>
              </a:rPr>
              <a:t>Veilige principes in de medicatieketen</a:t>
            </a:r>
            <a:endParaRPr lang="nl-NL" sz="2400" dirty="0">
              <a:solidFill>
                <a:schemeClr val="tx1"/>
              </a:solidFill>
            </a:endParaRPr>
          </a:p>
          <a:p>
            <a:pPr>
              <a:buClr>
                <a:schemeClr val="accent2"/>
              </a:buClr>
            </a:pPr>
            <a:r>
              <a:rPr lang="nl-NL" dirty="0">
                <a:solidFill>
                  <a:schemeClr val="tx1"/>
                </a:solidFill>
              </a:rPr>
              <a:t>Aan de slag</a:t>
            </a:r>
          </a:p>
          <a:p>
            <a:pPr>
              <a:buClr>
                <a:schemeClr val="accent2"/>
              </a:buClr>
            </a:pPr>
            <a:r>
              <a:rPr lang="nl-NL" dirty="0">
                <a:solidFill>
                  <a:schemeClr val="tx1"/>
                </a:solidFill>
              </a:rPr>
              <a:t>Werkafspraken</a:t>
            </a:r>
          </a:p>
          <a:p>
            <a:pPr>
              <a:buClr>
                <a:schemeClr val="accent2"/>
              </a:buClr>
            </a:pPr>
            <a:r>
              <a:rPr lang="nl-NL" dirty="0">
                <a:solidFill>
                  <a:schemeClr val="tx1"/>
                </a:solidFill>
              </a:rPr>
              <a:t>Afronding</a:t>
            </a:r>
          </a:p>
        </p:txBody>
      </p:sp>
      <p:pic>
        <p:nvPicPr>
          <p:cNvPr id="4" name="Picture 2">
            <a:extLst>
              <a:ext uri="{FF2B5EF4-FFF2-40B4-BE49-F238E27FC236}">
                <a16:creationId xmlns:a16="http://schemas.microsoft.com/office/drawing/2014/main" id="{31652554-C499-BAAD-B7C1-FA331EA68A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388" r="15924" b="47360"/>
          <a:stretch/>
        </p:blipFill>
        <p:spPr bwMode="auto">
          <a:xfrm>
            <a:off x="8185355" y="365125"/>
            <a:ext cx="2491658" cy="778012"/>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C777BFC0-DE9D-2B5C-FF64-3D8F06E52534}"/>
              </a:ext>
            </a:extLst>
          </p:cNvPr>
          <p:cNvPicPr>
            <a:picLocks noChangeAspect="1"/>
          </p:cNvPicPr>
          <p:nvPr/>
        </p:nvPicPr>
        <p:blipFill>
          <a:blip r:embed="rId4"/>
          <a:stretch>
            <a:fillRect/>
          </a:stretch>
        </p:blipFill>
        <p:spPr>
          <a:xfrm>
            <a:off x="10648851" y="1057490"/>
            <a:ext cx="1409897" cy="819264"/>
          </a:xfrm>
          <a:prstGeom prst="rect">
            <a:avLst/>
          </a:prstGeom>
        </p:spPr>
      </p:pic>
    </p:spTree>
    <p:extLst>
      <p:ext uri="{BB962C8B-B14F-4D97-AF65-F5344CB8AC3E}">
        <p14:creationId xmlns:p14="http://schemas.microsoft.com/office/powerpoint/2010/main" val="979246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C67554-7C0B-0D3B-D9DB-E6489134A167}"/>
              </a:ext>
            </a:extLst>
          </p:cNvPr>
          <p:cNvSpPr>
            <a:spLocks noGrp="1"/>
          </p:cNvSpPr>
          <p:nvPr>
            <p:ph type="title"/>
          </p:nvPr>
        </p:nvSpPr>
        <p:spPr/>
        <p:txBody>
          <a:bodyPr/>
          <a:lstStyle/>
          <a:p>
            <a:r>
              <a:rPr lang="nl-NL" b="1" dirty="0"/>
              <a:t>Veilige principes in de medicatie keten</a:t>
            </a:r>
          </a:p>
        </p:txBody>
      </p:sp>
      <p:pic>
        <p:nvPicPr>
          <p:cNvPr id="4" name="Picture 2">
            <a:extLst>
              <a:ext uri="{FF2B5EF4-FFF2-40B4-BE49-F238E27FC236}">
                <a16:creationId xmlns:a16="http://schemas.microsoft.com/office/drawing/2014/main" id="{C4CB801C-46B3-57AD-A433-B4B36747DEF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20051" y="1753621"/>
            <a:ext cx="5950834" cy="5104379"/>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598853ED-D6D4-3EB5-19CD-55F6936B7244}"/>
              </a:ext>
            </a:extLst>
          </p:cNvPr>
          <p:cNvPicPr>
            <a:picLocks noChangeAspect="1"/>
          </p:cNvPicPr>
          <p:nvPr/>
        </p:nvPicPr>
        <p:blipFill>
          <a:blip r:embed="rId3"/>
          <a:stretch>
            <a:fillRect/>
          </a:stretch>
        </p:blipFill>
        <p:spPr>
          <a:xfrm>
            <a:off x="10648851" y="1158295"/>
            <a:ext cx="1409897" cy="819264"/>
          </a:xfrm>
          <a:prstGeom prst="rect">
            <a:avLst/>
          </a:prstGeom>
        </p:spPr>
      </p:pic>
    </p:spTree>
    <p:extLst>
      <p:ext uri="{BB962C8B-B14F-4D97-AF65-F5344CB8AC3E}">
        <p14:creationId xmlns:p14="http://schemas.microsoft.com/office/powerpoint/2010/main" val="39379328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05A484-4422-D4F2-0CC3-E716B25F494A}"/>
              </a:ext>
            </a:extLst>
          </p:cNvPr>
          <p:cNvSpPr>
            <a:spLocks noGrp="1"/>
          </p:cNvSpPr>
          <p:nvPr>
            <p:ph type="title"/>
          </p:nvPr>
        </p:nvSpPr>
        <p:spPr/>
        <p:txBody>
          <a:bodyPr/>
          <a:lstStyle/>
          <a:p>
            <a:r>
              <a:rPr lang="nl-NL" b="1" dirty="0"/>
              <a:t>Stap 1 </a:t>
            </a:r>
            <a:br>
              <a:rPr lang="nl-NL" b="1" dirty="0"/>
            </a:br>
            <a:r>
              <a:rPr lang="nl-NL" b="1" dirty="0"/>
              <a:t>Voorschrijven</a:t>
            </a:r>
          </a:p>
        </p:txBody>
      </p:sp>
      <p:sp>
        <p:nvSpPr>
          <p:cNvPr id="3" name="Tijdelijke aanduiding voor inhoud 2">
            <a:extLst>
              <a:ext uri="{FF2B5EF4-FFF2-40B4-BE49-F238E27FC236}">
                <a16:creationId xmlns:a16="http://schemas.microsoft.com/office/drawing/2014/main" id="{BC2E66E8-2F65-4C08-D1A0-B36765FE9F31}"/>
              </a:ext>
            </a:extLst>
          </p:cNvPr>
          <p:cNvSpPr>
            <a:spLocks noGrp="1"/>
          </p:cNvSpPr>
          <p:nvPr>
            <p:ph idx="1"/>
          </p:nvPr>
        </p:nvSpPr>
        <p:spPr>
          <a:xfrm>
            <a:off x="677334" y="1930401"/>
            <a:ext cx="8596668" cy="4110962"/>
          </a:xfrm>
        </p:spPr>
        <p:txBody>
          <a:bodyPr>
            <a:normAutofit fontScale="70000" lnSpcReduction="20000"/>
          </a:bodyPr>
          <a:lstStyle/>
          <a:p>
            <a:pPr>
              <a:buClr>
                <a:schemeClr val="accent2"/>
              </a:buClr>
            </a:pPr>
            <a:r>
              <a:rPr lang="nl-NL" sz="2800" dirty="0">
                <a:solidFill>
                  <a:srgbClr val="1A355C"/>
                </a:solidFill>
              </a:rPr>
              <a:t>Vaker geen medicatie</a:t>
            </a:r>
          </a:p>
          <a:p>
            <a:pPr>
              <a:buClr>
                <a:schemeClr val="accent2"/>
              </a:buClr>
            </a:pPr>
            <a:r>
              <a:rPr lang="nl-NL" sz="2800" dirty="0">
                <a:solidFill>
                  <a:srgbClr val="1A355C"/>
                </a:solidFill>
              </a:rPr>
              <a:t>Kleinere hoeveelheden voorschrijven</a:t>
            </a:r>
          </a:p>
          <a:p>
            <a:pPr>
              <a:buClr>
                <a:schemeClr val="accent2"/>
              </a:buClr>
            </a:pPr>
            <a:r>
              <a:rPr lang="nl-NL" sz="2800" dirty="0">
                <a:solidFill>
                  <a:srgbClr val="1A355C"/>
                </a:solidFill>
              </a:rPr>
              <a:t>Eerste kleinere aflevering werkt contraproductief</a:t>
            </a:r>
          </a:p>
          <a:p>
            <a:pPr>
              <a:buClr>
                <a:schemeClr val="accent2"/>
              </a:buClr>
            </a:pPr>
            <a:r>
              <a:rPr lang="nl-NL" sz="2800" dirty="0">
                <a:solidFill>
                  <a:srgbClr val="1A355C"/>
                </a:solidFill>
              </a:rPr>
              <a:t>Richtlijnen veroorzaken verspilling (b.v. </a:t>
            </a:r>
            <a:r>
              <a:rPr lang="nl-NL" sz="2800" dirty="0" err="1">
                <a:solidFill>
                  <a:srgbClr val="1A355C"/>
                </a:solidFill>
              </a:rPr>
              <a:t>UWI’s</a:t>
            </a:r>
            <a:r>
              <a:rPr lang="nl-NL" sz="2800" dirty="0">
                <a:solidFill>
                  <a:srgbClr val="1A355C"/>
                </a:solidFill>
              </a:rPr>
              <a:t> en aangepast beleid na kweek)</a:t>
            </a:r>
          </a:p>
          <a:p>
            <a:pPr>
              <a:buClr>
                <a:schemeClr val="accent2"/>
              </a:buClr>
            </a:pPr>
            <a:r>
              <a:rPr lang="nl-NL" sz="2800" dirty="0">
                <a:solidFill>
                  <a:srgbClr val="1A355C"/>
                </a:solidFill>
              </a:rPr>
              <a:t>Recept op afroep bij “nog even aanzien”</a:t>
            </a:r>
          </a:p>
          <a:p>
            <a:pPr>
              <a:buClr>
                <a:schemeClr val="accent2"/>
              </a:buClr>
            </a:pPr>
            <a:r>
              <a:rPr lang="nl-NL" sz="2800" dirty="0">
                <a:solidFill>
                  <a:srgbClr val="1A355C"/>
                </a:solidFill>
              </a:rPr>
              <a:t>Meer combinatie tabletten</a:t>
            </a:r>
          </a:p>
          <a:p>
            <a:pPr>
              <a:buClr>
                <a:schemeClr val="accent2"/>
              </a:buClr>
            </a:pPr>
            <a:r>
              <a:rPr lang="nl-NL" sz="2800" dirty="0">
                <a:solidFill>
                  <a:srgbClr val="1A355C"/>
                </a:solidFill>
              </a:rPr>
              <a:t>Bij opstellen van richtlijnen duurzaamheid betrekken</a:t>
            </a:r>
          </a:p>
          <a:p>
            <a:pPr>
              <a:buClr>
                <a:schemeClr val="accent2"/>
              </a:buClr>
            </a:pPr>
            <a:r>
              <a:rPr lang="nl-NL" sz="2800" dirty="0">
                <a:solidFill>
                  <a:srgbClr val="1A355C"/>
                </a:solidFill>
              </a:rPr>
              <a:t>“groene” placebo tabletten</a:t>
            </a:r>
          </a:p>
          <a:p>
            <a:pPr>
              <a:buClr>
                <a:schemeClr val="accent2"/>
              </a:buClr>
            </a:pPr>
            <a:r>
              <a:rPr lang="nl-NL" sz="2800" dirty="0">
                <a:solidFill>
                  <a:srgbClr val="1A355C"/>
                </a:solidFill>
              </a:rPr>
              <a:t>Voorlichting aan publiek</a:t>
            </a:r>
          </a:p>
          <a:p>
            <a:pPr>
              <a:buClr>
                <a:schemeClr val="accent2"/>
              </a:buClr>
            </a:pPr>
            <a:r>
              <a:rPr lang="nl-NL" sz="2800" dirty="0">
                <a:solidFill>
                  <a:srgbClr val="1A355C"/>
                </a:solidFill>
              </a:rPr>
              <a:t>Rekening houden met </a:t>
            </a:r>
            <a:r>
              <a:rPr lang="nl-NL" sz="2800" dirty="0" err="1">
                <a:solidFill>
                  <a:srgbClr val="1A355C"/>
                </a:solidFill>
              </a:rPr>
              <a:t>farmacogenetica</a:t>
            </a:r>
            <a:r>
              <a:rPr lang="nl-NL" sz="2800" dirty="0">
                <a:solidFill>
                  <a:srgbClr val="1A355C"/>
                </a:solidFill>
              </a:rPr>
              <a:t> bij voorschrijven</a:t>
            </a:r>
          </a:p>
          <a:p>
            <a:pPr>
              <a:buClr>
                <a:schemeClr val="accent2"/>
              </a:buClr>
            </a:pPr>
            <a:r>
              <a:rPr lang="nl-NL" sz="2800" dirty="0">
                <a:solidFill>
                  <a:srgbClr val="1A355C"/>
                </a:solidFill>
              </a:rPr>
              <a:t>Zo nodig medicatie in kleine hoeveelheden</a:t>
            </a:r>
          </a:p>
          <a:p>
            <a:pPr marL="0" indent="0">
              <a:buNone/>
            </a:pPr>
            <a:endParaRPr lang="nl-NL" dirty="0"/>
          </a:p>
        </p:txBody>
      </p:sp>
      <p:pic>
        <p:nvPicPr>
          <p:cNvPr id="5" name="Afbeelding 4">
            <a:extLst>
              <a:ext uri="{FF2B5EF4-FFF2-40B4-BE49-F238E27FC236}">
                <a16:creationId xmlns:a16="http://schemas.microsoft.com/office/drawing/2014/main" id="{1ED84316-7D81-1CED-04E0-448575A5E1CA}"/>
              </a:ext>
            </a:extLst>
          </p:cNvPr>
          <p:cNvPicPr>
            <a:picLocks noChangeAspect="1"/>
          </p:cNvPicPr>
          <p:nvPr/>
        </p:nvPicPr>
        <p:blipFill>
          <a:blip r:embed="rId3"/>
          <a:stretch>
            <a:fillRect/>
          </a:stretch>
        </p:blipFill>
        <p:spPr>
          <a:xfrm>
            <a:off x="10648851" y="1111137"/>
            <a:ext cx="1409897" cy="819264"/>
          </a:xfrm>
          <a:prstGeom prst="rect">
            <a:avLst/>
          </a:prstGeom>
        </p:spPr>
      </p:pic>
    </p:spTree>
    <p:extLst>
      <p:ext uri="{BB962C8B-B14F-4D97-AF65-F5344CB8AC3E}">
        <p14:creationId xmlns:p14="http://schemas.microsoft.com/office/powerpoint/2010/main" val="18205199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6CA71B-2D60-A3CC-80E7-1B1A672E8B62}"/>
              </a:ext>
            </a:extLst>
          </p:cNvPr>
          <p:cNvSpPr>
            <a:spLocks noGrp="1"/>
          </p:cNvSpPr>
          <p:nvPr>
            <p:ph type="title"/>
          </p:nvPr>
        </p:nvSpPr>
        <p:spPr/>
        <p:txBody>
          <a:bodyPr/>
          <a:lstStyle/>
          <a:p>
            <a:r>
              <a:rPr lang="nl-NL" b="1" dirty="0"/>
              <a:t>Stap 2 en 3 </a:t>
            </a:r>
            <a:br>
              <a:rPr lang="nl-NL" b="1" dirty="0"/>
            </a:br>
            <a:r>
              <a:rPr lang="nl-NL" b="1" dirty="0"/>
              <a:t>ter hand stellen / opslag en beheer</a:t>
            </a:r>
          </a:p>
        </p:txBody>
      </p:sp>
      <p:sp>
        <p:nvSpPr>
          <p:cNvPr id="3" name="Tijdelijke aanduiding voor inhoud 2">
            <a:extLst>
              <a:ext uri="{FF2B5EF4-FFF2-40B4-BE49-F238E27FC236}">
                <a16:creationId xmlns:a16="http://schemas.microsoft.com/office/drawing/2014/main" id="{4C434716-E04E-4E7A-1E4A-CD5AF1ADB4A2}"/>
              </a:ext>
            </a:extLst>
          </p:cNvPr>
          <p:cNvSpPr>
            <a:spLocks noGrp="1"/>
          </p:cNvSpPr>
          <p:nvPr>
            <p:ph idx="1"/>
          </p:nvPr>
        </p:nvSpPr>
        <p:spPr>
          <a:xfrm>
            <a:off x="677334" y="2160590"/>
            <a:ext cx="8596668" cy="3650276"/>
          </a:xfrm>
        </p:spPr>
        <p:txBody>
          <a:bodyPr>
            <a:normAutofit lnSpcReduction="10000"/>
          </a:bodyPr>
          <a:lstStyle/>
          <a:p>
            <a:pPr>
              <a:buClr>
                <a:schemeClr val="accent2"/>
              </a:buClr>
            </a:pPr>
            <a:r>
              <a:rPr lang="nl-NL" dirty="0">
                <a:solidFill>
                  <a:srgbClr val="1A355C"/>
                </a:solidFill>
              </a:rPr>
              <a:t>Niet te grote porties</a:t>
            </a:r>
          </a:p>
          <a:p>
            <a:pPr>
              <a:buClr>
                <a:schemeClr val="accent2"/>
              </a:buClr>
            </a:pPr>
            <a:r>
              <a:rPr lang="nl-NL" dirty="0">
                <a:solidFill>
                  <a:srgbClr val="1A355C"/>
                </a:solidFill>
              </a:rPr>
              <a:t>Wordt wel ingenomen|?</a:t>
            </a:r>
          </a:p>
          <a:p>
            <a:pPr>
              <a:buClr>
                <a:schemeClr val="accent2"/>
              </a:buClr>
            </a:pPr>
            <a:r>
              <a:rPr lang="nl-NL" dirty="0">
                <a:solidFill>
                  <a:srgbClr val="1A355C"/>
                </a:solidFill>
              </a:rPr>
              <a:t>Cave: nationale apotheek</a:t>
            </a:r>
          </a:p>
          <a:p>
            <a:pPr>
              <a:buClr>
                <a:schemeClr val="accent2"/>
              </a:buClr>
            </a:pPr>
            <a:r>
              <a:rPr lang="nl-NL" dirty="0">
                <a:solidFill>
                  <a:srgbClr val="1A355C"/>
                </a:solidFill>
              </a:rPr>
              <a:t>Aflevertermijn</a:t>
            </a:r>
          </a:p>
          <a:p>
            <a:pPr>
              <a:buClr>
                <a:schemeClr val="accent2"/>
              </a:buClr>
            </a:pPr>
            <a:r>
              <a:rPr lang="nl-NL" dirty="0">
                <a:solidFill>
                  <a:srgbClr val="1A355C"/>
                </a:solidFill>
              </a:rPr>
              <a:t>Niet te veel voorraad – preferentiebeleid</a:t>
            </a:r>
          </a:p>
          <a:p>
            <a:pPr>
              <a:buClr>
                <a:schemeClr val="accent2"/>
              </a:buClr>
            </a:pPr>
            <a:r>
              <a:rPr lang="nl-NL" dirty="0">
                <a:solidFill>
                  <a:srgbClr val="1A355C"/>
                </a:solidFill>
              </a:rPr>
              <a:t>Medicatie, die niet wordt afgehaald &gt; pas klaar maken als </a:t>
            </a:r>
            <a:r>
              <a:rPr lang="nl-NL" dirty="0" err="1">
                <a:solidFill>
                  <a:srgbClr val="1A355C"/>
                </a:solidFill>
              </a:rPr>
              <a:t>pt</a:t>
            </a:r>
            <a:r>
              <a:rPr lang="nl-NL" dirty="0">
                <a:solidFill>
                  <a:srgbClr val="1A355C"/>
                </a:solidFill>
              </a:rPr>
              <a:t> er is</a:t>
            </a:r>
          </a:p>
          <a:p>
            <a:pPr>
              <a:buClr>
                <a:schemeClr val="accent2"/>
              </a:buClr>
            </a:pPr>
            <a:r>
              <a:rPr lang="nl-NL" dirty="0">
                <a:solidFill>
                  <a:srgbClr val="1A355C"/>
                </a:solidFill>
              </a:rPr>
              <a:t>Uitleg aan </a:t>
            </a:r>
            <a:r>
              <a:rPr lang="nl-NL" dirty="0" err="1">
                <a:solidFill>
                  <a:srgbClr val="1A355C"/>
                </a:solidFill>
              </a:rPr>
              <a:t>pt</a:t>
            </a:r>
            <a:r>
              <a:rPr lang="nl-NL" dirty="0">
                <a:solidFill>
                  <a:srgbClr val="1A355C"/>
                </a:solidFill>
              </a:rPr>
              <a:t>: geen medicatie</a:t>
            </a:r>
          </a:p>
          <a:p>
            <a:pPr>
              <a:buClr>
                <a:schemeClr val="accent2"/>
              </a:buClr>
            </a:pPr>
            <a:r>
              <a:rPr lang="nl-NL" dirty="0">
                <a:solidFill>
                  <a:srgbClr val="1A355C"/>
                </a:solidFill>
              </a:rPr>
              <a:t>Spoedkoffer &gt; kan milieu bewuster</a:t>
            </a:r>
          </a:p>
          <a:p>
            <a:pPr marL="0" indent="0">
              <a:buNone/>
            </a:pPr>
            <a:endParaRPr lang="nl-NL" dirty="0"/>
          </a:p>
        </p:txBody>
      </p:sp>
      <p:pic>
        <p:nvPicPr>
          <p:cNvPr id="5" name="Afbeelding 4">
            <a:extLst>
              <a:ext uri="{FF2B5EF4-FFF2-40B4-BE49-F238E27FC236}">
                <a16:creationId xmlns:a16="http://schemas.microsoft.com/office/drawing/2014/main" id="{D296C61E-3645-51E4-632D-B43CDF085E72}"/>
              </a:ext>
            </a:extLst>
          </p:cNvPr>
          <p:cNvPicPr>
            <a:picLocks noChangeAspect="1"/>
          </p:cNvPicPr>
          <p:nvPr/>
        </p:nvPicPr>
        <p:blipFill>
          <a:blip r:embed="rId2"/>
          <a:stretch>
            <a:fillRect/>
          </a:stretch>
        </p:blipFill>
        <p:spPr>
          <a:xfrm>
            <a:off x="10648851" y="1106375"/>
            <a:ext cx="1409897" cy="819264"/>
          </a:xfrm>
          <a:prstGeom prst="rect">
            <a:avLst/>
          </a:prstGeom>
        </p:spPr>
      </p:pic>
    </p:spTree>
    <p:extLst>
      <p:ext uri="{BB962C8B-B14F-4D97-AF65-F5344CB8AC3E}">
        <p14:creationId xmlns:p14="http://schemas.microsoft.com/office/powerpoint/2010/main" val="37041681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30C43D-BE82-E0CC-B00F-AAB629F7BCA7}"/>
              </a:ext>
            </a:extLst>
          </p:cNvPr>
          <p:cNvSpPr>
            <a:spLocks noGrp="1"/>
          </p:cNvSpPr>
          <p:nvPr>
            <p:ph type="title"/>
          </p:nvPr>
        </p:nvSpPr>
        <p:spPr/>
        <p:txBody>
          <a:bodyPr/>
          <a:lstStyle/>
          <a:p>
            <a:r>
              <a:rPr lang="nl-NL" b="1" dirty="0"/>
              <a:t>Stap 4 en 5 </a:t>
            </a:r>
            <a:br>
              <a:rPr lang="nl-NL" b="1" dirty="0"/>
            </a:br>
            <a:r>
              <a:rPr lang="nl-NL" b="1" dirty="0"/>
              <a:t>gereed maken / toedienen en registreren</a:t>
            </a:r>
          </a:p>
        </p:txBody>
      </p:sp>
      <p:sp>
        <p:nvSpPr>
          <p:cNvPr id="3" name="Tijdelijke aanduiding voor inhoud 2">
            <a:extLst>
              <a:ext uri="{FF2B5EF4-FFF2-40B4-BE49-F238E27FC236}">
                <a16:creationId xmlns:a16="http://schemas.microsoft.com/office/drawing/2014/main" id="{FA221625-3416-45AA-4257-32A4F67D3ECA}"/>
              </a:ext>
            </a:extLst>
          </p:cNvPr>
          <p:cNvSpPr>
            <a:spLocks noGrp="1"/>
          </p:cNvSpPr>
          <p:nvPr>
            <p:ph idx="1"/>
          </p:nvPr>
        </p:nvSpPr>
        <p:spPr>
          <a:xfrm>
            <a:off x="677334" y="2160589"/>
            <a:ext cx="8596668" cy="3178327"/>
          </a:xfrm>
        </p:spPr>
        <p:txBody>
          <a:bodyPr/>
          <a:lstStyle/>
          <a:p>
            <a:pPr>
              <a:buClr>
                <a:srgbClr val="98BF0D"/>
              </a:buClr>
            </a:pPr>
            <a:r>
              <a:rPr lang="nl-NL" dirty="0">
                <a:solidFill>
                  <a:srgbClr val="1A355C"/>
                </a:solidFill>
              </a:rPr>
              <a:t>Etiket overblijfselen</a:t>
            </a:r>
          </a:p>
          <a:p>
            <a:pPr>
              <a:buClr>
                <a:srgbClr val="98BF0D"/>
              </a:buClr>
            </a:pPr>
            <a:r>
              <a:rPr lang="nl-NL" dirty="0">
                <a:solidFill>
                  <a:srgbClr val="1A355C"/>
                </a:solidFill>
              </a:rPr>
              <a:t>Ampul en inhoud wat achterblijft</a:t>
            </a:r>
          </a:p>
          <a:p>
            <a:pPr>
              <a:buClr>
                <a:srgbClr val="98BF0D"/>
              </a:buClr>
            </a:pPr>
            <a:r>
              <a:rPr lang="nl-NL" dirty="0">
                <a:solidFill>
                  <a:srgbClr val="1A355C"/>
                </a:solidFill>
              </a:rPr>
              <a:t>Spuiten en naalden</a:t>
            </a:r>
          </a:p>
          <a:p>
            <a:pPr>
              <a:buClr>
                <a:srgbClr val="98BF0D"/>
              </a:buClr>
            </a:pPr>
            <a:r>
              <a:rPr lang="nl-NL" dirty="0">
                <a:solidFill>
                  <a:srgbClr val="1A355C"/>
                </a:solidFill>
              </a:rPr>
              <a:t>Zakken </a:t>
            </a:r>
            <a:r>
              <a:rPr lang="nl-NL" dirty="0" err="1">
                <a:solidFill>
                  <a:srgbClr val="1A355C"/>
                </a:solidFill>
              </a:rPr>
              <a:t>central</a:t>
            </a:r>
            <a:r>
              <a:rPr lang="nl-NL" dirty="0">
                <a:solidFill>
                  <a:srgbClr val="1A355C"/>
                </a:solidFill>
              </a:rPr>
              <a:t> </a:t>
            </a:r>
            <a:r>
              <a:rPr lang="nl-NL" dirty="0" err="1">
                <a:solidFill>
                  <a:srgbClr val="1A355C"/>
                </a:solidFill>
              </a:rPr>
              <a:t>fillen</a:t>
            </a:r>
            <a:r>
              <a:rPr lang="nl-NL" dirty="0">
                <a:solidFill>
                  <a:srgbClr val="1A355C"/>
                </a:solidFill>
              </a:rPr>
              <a:t> &gt; b.v. elastiekjes</a:t>
            </a:r>
          </a:p>
          <a:p>
            <a:pPr>
              <a:buClr>
                <a:srgbClr val="98BF0D"/>
              </a:buClr>
            </a:pPr>
            <a:r>
              <a:rPr lang="nl-NL" dirty="0">
                <a:solidFill>
                  <a:srgbClr val="1A355C"/>
                </a:solidFill>
              </a:rPr>
              <a:t>Kijksluiter i.p.v. bijsluiter</a:t>
            </a:r>
          </a:p>
          <a:p>
            <a:pPr>
              <a:buClr>
                <a:srgbClr val="98BF0D"/>
              </a:buClr>
            </a:pPr>
            <a:r>
              <a:rPr lang="nl-NL" dirty="0">
                <a:solidFill>
                  <a:srgbClr val="1A355C"/>
                </a:solidFill>
              </a:rPr>
              <a:t>Lege / volle dozen</a:t>
            </a:r>
          </a:p>
          <a:p>
            <a:pPr>
              <a:buClr>
                <a:srgbClr val="98BF0D"/>
              </a:buClr>
            </a:pPr>
            <a:r>
              <a:rPr lang="nl-NL" dirty="0">
                <a:solidFill>
                  <a:srgbClr val="1A355C"/>
                </a:solidFill>
              </a:rPr>
              <a:t>Niet innemen en hoe hiermee om te gaan</a:t>
            </a:r>
          </a:p>
          <a:p>
            <a:pPr marL="0" indent="0">
              <a:buNone/>
            </a:pPr>
            <a:endParaRPr lang="nl-NL" dirty="0"/>
          </a:p>
        </p:txBody>
      </p:sp>
      <p:pic>
        <p:nvPicPr>
          <p:cNvPr id="5" name="Afbeelding 4">
            <a:extLst>
              <a:ext uri="{FF2B5EF4-FFF2-40B4-BE49-F238E27FC236}">
                <a16:creationId xmlns:a16="http://schemas.microsoft.com/office/drawing/2014/main" id="{F602D1F6-96F7-5D13-5247-234396CDE94A}"/>
              </a:ext>
            </a:extLst>
          </p:cNvPr>
          <p:cNvPicPr>
            <a:picLocks noChangeAspect="1"/>
          </p:cNvPicPr>
          <p:nvPr/>
        </p:nvPicPr>
        <p:blipFill>
          <a:blip r:embed="rId2"/>
          <a:stretch>
            <a:fillRect/>
          </a:stretch>
        </p:blipFill>
        <p:spPr>
          <a:xfrm>
            <a:off x="10648851" y="1281056"/>
            <a:ext cx="1409897" cy="819264"/>
          </a:xfrm>
          <a:prstGeom prst="rect">
            <a:avLst/>
          </a:prstGeom>
        </p:spPr>
      </p:pic>
    </p:spTree>
    <p:extLst>
      <p:ext uri="{BB962C8B-B14F-4D97-AF65-F5344CB8AC3E}">
        <p14:creationId xmlns:p14="http://schemas.microsoft.com/office/powerpoint/2010/main" val="7682588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182E39-7931-B3FC-D3E7-E80F99DA8451}"/>
              </a:ext>
            </a:extLst>
          </p:cNvPr>
          <p:cNvSpPr>
            <a:spLocks noGrp="1"/>
          </p:cNvSpPr>
          <p:nvPr>
            <p:ph type="title"/>
          </p:nvPr>
        </p:nvSpPr>
        <p:spPr/>
        <p:txBody>
          <a:bodyPr/>
          <a:lstStyle/>
          <a:p>
            <a:r>
              <a:rPr lang="nl-NL" b="1" dirty="0"/>
              <a:t>Stap 6 </a:t>
            </a:r>
            <a:br>
              <a:rPr lang="nl-NL" b="1" dirty="0"/>
            </a:br>
            <a:r>
              <a:rPr lang="nl-NL" b="1" dirty="0"/>
              <a:t>evaluatie</a:t>
            </a:r>
          </a:p>
        </p:txBody>
      </p:sp>
      <p:sp>
        <p:nvSpPr>
          <p:cNvPr id="3" name="Tijdelijke aanduiding voor inhoud 2">
            <a:extLst>
              <a:ext uri="{FF2B5EF4-FFF2-40B4-BE49-F238E27FC236}">
                <a16:creationId xmlns:a16="http://schemas.microsoft.com/office/drawing/2014/main" id="{7E44EB53-EBB6-9D31-F1F5-13ED2D980E07}"/>
              </a:ext>
            </a:extLst>
          </p:cNvPr>
          <p:cNvSpPr>
            <a:spLocks noGrp="1"/>
          </p:cNvSpPr>
          <p:nvPr>
            <p:ph idx="1"/>
          </p:nvPr>
        </p:nvSpPr>
        <p:spPr>
          <a:xfrm>
            <a:off x="365362" y="1690688"/>
            <a:ext cx="9154924" cy="5240593"/>
          </a:xfrm>
        </p:spPr>
        <p:txBody>
          <a:bodyPr>
            <a:normAutofit fontScale="70000" lnSpcReduction="20000"/>
          </a:bodyPr>
          <a:lstStyle/>
          <a:p>
            <a:pPr marL="0" indent="0">
              <a:buNone/>
            </a:pPr>
            <a:r>
              <a:rPr lang="nl-NL" sz="2600" dirty="0"/>
              <a:t>•</a:t>
            </a:r>
            <a:r>
              <a:rPr lang="nl-NL" sz="2300" dirty="0">
                <a:solidFill>
                  <a:srgbClr val="002060"/>
                </a:solidFill>
              </a:rPr>
              <a:t>Bespreek bij arts als medicatie niet werkt / bijwerkingen of niet is gebruikt</a:t>
            </a:r>
          </a:p>
          <a:p>
            <a:pPr>
              <a:buClr>
                <a:schemeClr val="accent2"/>
              </a:buClr>
            </a:pPr>
            <a:r>
              <a:rPr lang="nl-NL" sz="2600" dirty="0">
                <a:solidFill>
                  <a:schemeClr val="tx1"/>
                </a:solidFill>
              </a:rPr>
              <a:t>Verhogen van dosering &gt; eerst huidige medicatie opmaken; aanpassen als medicatie op is</a:t>
            </a:r>
          </a:p>
          <a:p>
            <a:pPr>
              <a:buClr>
                <a:schemeClr val="accent2"/>
              </a:buClr>
            </a:pPr>
            <a:r>
              <a:rPr lang="nl-NL" sz="2600" dirty="0">
                <a:solidFill>
                  <a:schemeClr val="tx1"/>
                </a:solidFill>
              </a:rPr>
              <a:t>Gebruik herhaalservice</a:t>
            </a:r>
          </a:p>
          <a:p>
            <a:pPr>
              <a:buClr>
                <a:schemeClr val="accent2"/>
              </a:buClr>
            </a:pPr>
            <a:r>
              <a:rPr lang="nl-NL" sz="2600" dirty="0">
                <a:solidFill>
                  <a:schemeClr val="tx1"/>
                </a:solidFill>
              </a:rPr>
              <a:t>1 tablet in 1 dosis </a:t>
            </a:r>
            <a:r>
              <a:rPr lang="nl-NL" sz="2600" dirty="0" err="1">
                <a:solidFill>
                  <a:schemeClr val="tx1"/>
                </a:solidFill>
              </a:rPr>
              <a:t>ipv</a:t>
            </a:r>
            <a:r>
              <a:rPr lang="nl-NL" sz="2600" dirty="0">
                <a:solidFill>
                  <a:schemeClr val="tx1"/>
                </a:solidFill>
              </a:rPr>
              <a:t> 2 tabletten</a:t>
            </a:r>
          </a:p>
          <a:p>
            <a:pPr>
              <a:buClr>
                <a:schemeClr val="accent2"/>
              </a:buClr>
            </a:pPr>
            <a:r>
              <a:rPr lang="nl-NL" sz="2600" dirty="0">
                <a:solidFill>
                  <a:schemeClr val="tx1"/>
                </a:solidFill>
              </a:rPr>
              <a:t>Combinatie tabletten</a:t>
            </a:r>
          </a:p>
          <a:p>
            <a:pPr>
              <a:buClr>
                <a:schemeClr val="accent2"/>
              </a:buClr>
            </a:pPr>
            <a:r>
              <a:rPr lang="nl-NL" sz="2600" dirty="0">
                <a:solidFill>
                  <a:schemeClr val="tx1"/>
                </a:solidFill>
              </a:rPr>
              <a:t>Klimaat meenemen in POFA</a:t>
            </a:r>
          </a:p>
          <a:p>
            <a:pPr>
              <a:buClr>
                <a:schemeClr val="accent2"/>
              </a:buClr>
            </a:pPr>
            <a:r>
              <a:rPr lang="nl-NL" sz="2600" dirty="0">
                <a:solidFill>
                  <a:schemeClr val="tx1"/>
                </a:solidFill>
              </a:rPr>
              <a:t>Weinig kennis van </a:t>
            </a:r>
            <a:r>
              <a:rPr lang="nl-NL" sz="2600" dirty="0" err="1">
                <a:solidFill>
                  <a:schemeClr val="tx1"/>
                </a:solidFill>
              </a:rPr>
              <a:t>devices</a:t>
            </a:r>
            <a:r>
              <a:rPr lang="nl-NL" sz="2600" dirty="0">
                <a:solidFill>
                  <a:schemeClr val="tx1"/>
                </a:solidFill>
              </a:rPr>
              <a:t> (inhalatie) bij huisartsen</a:t>
            </a:r>
          </a:p>
          <a:p>
            <a:pPr>
              <a:buClr>
                <a:schemeClr val="accent2"/>
              </a:buClr>
            </a:pPr>
            <a:r>
              <a:rPr lang="nl-NL" sz="2600" dirty="0">
                <a:solidFill>
                  <a:schemeClr val="tx1"/>
                </a:solidFill>
              </a:rPr>
              <a:t>Planning van bezorgritten</a:t>
            </a:r>
          </a:p>
          <a:p>
            <a:pPr>
              <a:buClr>
                <a:schemeClr val="accent2"/>
              </a:buClr>
            </a:pPr>
            <a:r>
              <a:rPr lang="nl-NL" sz="2600" dirty="0">
                <a:solidFill>
                  <a:schemeClr val="tx1"/>
                </a:solidFill>
              </a:rPr>
              <a:t>Terminale en palliatieve zorg:</a:t>
            </a:r>
          </a:p>
          <a:p>
            <a:pPr marL="0" indent="0">
              <a:buClr>
                <a:schemeClr val="accent2"/>
              </a:buClr>
              <a:buNone/>
            </a:pPr>
            <a:r>
              <a:rPr lang="nl-NL" sz="2600" dirty="0">
                <a:solidFill>
                  <a:schemeClr val="tx1"/>
                </a:solidFill>
              </a:rPr>
              <a:t>	o	Kort voorschrijven</a:t>
            </a:r>
          </a:p>
          <a:p>
            <a:pPr marL="0" indent="0">
              <a:buClr>
                <a:schemeClr val="accent2"/>
              </a:buClr>
              <a:buNone/>
            </a:pPr>
            <a:r>
              <a:rPr lang="nl-NL" sz="2600" dirty="0">
                <a:solidFill>
                  <a:schemeClr val="tx1"/>
                </a:solidFill>
              </a:rPr>
              <a:t>	o	Tijdig schrappen</a:t>
            </a:r>
          </a:p>
          <a:p>
            <a:pPr marL="0" indent="0">
              <a:buClr>
                <a:schemeClr val="accent2"/>
              </a:buClr>
              <a:buNone/>
            </a:pPr>
            <a:r>
              <a:rPr lang="nl-NL" sz="2600" dirty="0">
                <a:solidFill>
                  <a:schemeClr val="tx1"/>
                </a:solidFill>
              </a:rPr>
              <a:t>	o	Restant ampullen naar huisarts (?)</a:t>
            </a:r>
          </a:p>
          <a:p>
            <a:pPr>
              <a:buClr>
                <a:schemeClr val="accent2"/>
              </a:buClr>
            </a:pPr>
            <a:r>
              <a:rPr lang="nl-NL" sz="2600" dirty="0">
                <a:solidFill>
                  <a:schemeClr val="tx1"/>
                </a:solidFill>
              </a:rPr>
              <a:t>Klimaatcode voor medicatie (vgl. </a:t>
            </a:r>
            <a:r>
              <a:rPr lang="nl-NL" sz="2600" dirty="0" err="1">
                <a:solidFill>
                  <a:schemeClr val="tx1"/>
                </a:solidFill>
              </a:rPr>
              <a:t>Nutriscore</a:t>
            </a:r>
            <a:r>
              <a:rPr lang="nl-NL" sz="2600" dirty="0">
                <a:solidFill>
                  <a:schemeClr val="tx1"/>
                </a:solidFill>
              </a:rPr>
              <a:t>)</a:t>
            </a:r>
          </a:p>
          <a:p>
            <a:pPr>
              <a:buClr>
                <a:schemeClr val="accent2"/>
              </a:buClr>
            </a:pPr>
            <a:r>
              <a:rPr lang="nl-NL" sz="2600" dirty="0">
                <a:solidFill>
                  <a:schemeClr val="tx1"/>
                </a:solidFill>
              </a:rPr>
              <a:t>Naaldencontainers</a:t>
            </a:r>
          </a:p>
          <a:p>
            <a:pPr>
              <a:buClr>
                <a:schemeClr val="accent2"/>
              </a:buClr>
            </a:pPr>
            <a:r>
              <a:rPr lang="nl-NL" sz="2600" dirty="0">
                <a:solidFill>
                  <a:schemeClr val="tx1"/>
                </a:solidFill>
              </a:rPr>
              <a:t>Spoedkoffer is niet milieubewust (vaak medicatie over houdbaarheidstermijn)</a:t>
            </a:r>
          </a:p>
          <a:p>
            <a:pPr marL="0" indent="0">
              <a:buNone/>
            </a:pPr>
            <a:endParaRPr lang="nl-NL" dirty="0"/>
          </a:p>
        </p:txBody>
      </p:sp>
      <p:pic>
        <p:nvPicPr>
          <p:cNvPr id="5" name="Afbeelding 4">
            <a:extLst>
              <a:ext uri="{FF2B5EF4-FFF2-40B4-BE49-F238E27FC236}">
                <a16:creationId xmlns:a16="http://schemas.microsoft.com/office/drawing/2014/main" id="{559F067E-FA6F-B2AC-0D68-9F0C09923B30}"/>
              </a:ext>
            </a:extLst>
          </p:cNvPr>
          <p:cNvPicPr>
            <a:picLocks noChangeAspect="1"/>
          </p:cNvPicPr>
          <p:nvPr/>
        </p:nvPicPr>
        <p:blipFill>
          <a:blip r:embed="rId3"/>
          <a:stretch>
            <a:fillRect/>
          </a:stretch>
        </p:blipFill>
        <p:spPr>
          <a:xfrm>
            <a:off x="10648851" y="1281056"/>
            <a:ext cx="1409897" cy="819264"/>
          </a:xfrm>
          <a:prstGeom prst="rect">
            <a:avLst/>
          </a:prstGeom>
        </p:spPr>
      </p:pic>
    </p:spTree>
    <p:extLst>
      <p:ext uri="{BB962C8B-B14F-4D97-AF65-F5344CB8AC3E}">
        <p14:creationId xmlns:p14="http://schemas.microsoft.com/office/powerpoint/2010/main" val="8119726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NL" dirty="0">
                <a:solidFill>
                  <a:srgbClr val="FF0000"/>
                </a:solidFill>
              </a:rPr>
              <a:t>Welke data zou je hier willen? </a:t>
            </a:r>
            <a:r>
              <a:rPr lang="nl-NL" dirty="0">
                <a:solidFill>
                  <a:srgbClr val="FF0000"/>
                </a:solidFill>
                <a:sym typeface="Wingdings" panose="05000000000000000000" pitchFamily="2" charset="2"/>
              </a:rPr>
              <a:t> misschien kan dat nog niet nu, maar pas bij de evaluatie. Je moet eerst kiezen wat je wil veranderen.</a:t>
            </a:r>
            <a:endParaRPr lang="nl-NL" dirty="0">
              <a:solidFill>
                <a:srgbClr val="FF0000"/>
              </a:solidFill>
            </a:endParaRPr>
          </a:p>
          <a:p>
            <a:endParaRPr lang="nl-NL" dirty="0">
              <a:solidFill>
                <a:srgbClr val="FF0000"/>
              </a:solidFill>
            </a:endParaRPr>
          </a:p>
          <a:p>
            <a:r>
              <a:rPr lang="nl-NL" dirty="0">
                <a:solidFill>
                  <a:srgbClr val="FF0000"/>
                </a:solidFill>
              </a:rPr>
              <a:t>Bijvoorbeeld poeder inhalatoren</a:t>
            </a:r>
          </a:p>
        </p:txBody>
      </p:sp>
      <p:sp>
        <p:nvSpPr>
          <p:cNvPr id="2" name="Titel 1">
            <a:extLst>
              <a:ext uri="{FF2B5EF4-FFF2-40B4-BE49-F238E27FC236}">
                <a16:creationId xmlns:a16="http://schemas.microsoft.com/office/drawing/2014/main" id="{94251CFD-16B6-720E-78A5-C85D23766F61}"/>
              </a:ext>
            </a:extLst>
          </p:cNvPr>
          <p:cNvSpPr>
            <a:spLocks noGrp="1"/>
          </p:cNvSpPr>
          <p:nvPr>
            <p:ph type="title"/>
          </p:nvPr>
        </p:nvSpPr>
        <p:spPr/>
        <p:txBody>
          <a:bodyPr anchor="t">
            <a:normAutofit fontScale="90000"/>
          </a:bodyPr>
          <a:lstStyle/>
          <a:p>
            <a:r>
              <a:rPr lang="nl-NL" b="1" dirty="0">
                <a:solidFill>
                  <a:srgbClr val="FF0000"/>
                </a:solidFill>
                <a:latin typeface="+mn-lt"/>
              </a:rPr>
              <a:t>Data</a:t>
            </a:r>
            <a:br>
              <a:rPr lang="nl-NL" b="1" dirty="0">
                <a:solidFill>
                  <a:srgbClr val="FF0000"/>
                </a:solidFill>
                <a:latin typeface="+mn-lt"/>
              </a:rPr>
            </a:br>
            <a:r>
              <a:rPr lang="nl-NL" b="1" dirty="0">
                <a:solidFill>
                  <a:srgbClr val="FF0000"/>
                </a:solidFill>
                <a:latin typeface="+mn-lt"/>
              </a:rPr>
              <a:t>Cijfers huisarts</a:t>
            </a:r>
            <a:br>
              <a:rPr lang="nl-NL" b="1" dirty="0">
                <a:solidFill>
                  <a:srgbClr val="FF0000"/>
                </a:solidFill>
                <a:latin typeface="+mn-lt"/>
              </a:rPr>
            </a:br>
            <a:r>
              <a:rPr lang="nl-NL" b="1" dirty="0">
                <a:solidFill>
                  <a:srgbClr val="FF0000"/>
                </a:solidFill>
                <a:latin typeface="+mn-lt"/>
              </a:rPr>
              <a:t>Cijfers apotheek  </a:t>
            </a:r>
          </a:p>
        </p:txBody>
      </p:sp>
      <p:pic>
        <p:nvPicPr>
          <p:cNvPr id="4" name="Picture 2">
            <a:extLst>
              <a:ext uri="{FF2B5EF4-FFF2-40B4-BE49-F238E27FC236}">
                <a16:creationId xmlns:a16="http://schemas.microsoft.com/office/drawing/2014/main" id="{B9750AE6-BCEB-9335-8E4F-550585DBE2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388" r="15924" b="47360"/>
          <a:stretch/>
        </p:blipFill>
        <p:spPr bwMode="auto">
          <a:xfrm>
            <a:off x="8185355" y="365125"/>
            <a:ext cx="2491658" cy="778012"/>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65225A99-A0AD-1F8B-4C30-8627CE503905}"/>
              </a:ext>
            </a:extLst>
          </p:cNvPr>
          <p:cNvPicPr>
            <a:picLocks noChangeAspect="1"/>
          </p:cNvPicPr>
          <p:nvPr/>
        </p:nvPicPr>
        <p:blipFill>
          <a:blip r:embed="rId4"/>
          <a:stretch>
            <a:fillRect/>
          </a:stretch>
        </p:blipFill>
        <p:spPr>
          <a:xfrm>
            <a:off x="10648851" y="1118932"/>
            <a:ext cx="1409897" cy="819264"/>
          </a:xfrm>
          <a:prstGeom prst="rect">
            <a:avLst/>
          </a:prstGeom>
        </p:spPr>
      </p:pic>
    </p:spTree>
    <p:extLst>
      <p:ext uri="{BB962C8B-B14F-4D97-AF65-F5344CB8AC3E}">
        <p14:creationId xmlns:p14="http://schemas.microsoft.com/office/powerpoint/2010/main" val="10633717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D299E2-DEE9-4775-E973-87C53EC9395E}"/>
              </a:ext>
            </a:extLst>
          </p:cNvPr>
          <p:cNvSpPr>
            <a:spLocks noGrp="1"/>
          </p:cNvSpPr>
          <p:nvPr>
            <p:ph type="title"/>
          </p:nvPr>
        </p:nvSpPr>
        <p:spPr/>
        <p:txBody>
          <a:bodyPr/>
          <a:lstStyle/>
          <a:p>
            <a:r>
              <a:rPr lang="nl-NL" b="1" dirty="0"/>
              <a:t>Gepast voorschrijven - projecten</a:t>
            </a:r>
          </a:p>
        </p:txBody>
      </p:sp>
      <p:sp>
        <p:nvSpPr>
          <p:cNvPr id="3" name="Tijdelijke aanduiding voor inhoud 2">
            <a:extLst>
              <a:ext uri="{FF2B5EF4-FFF2-40B4-BE49-F238E27FC236}">
                <a16:creationId xmlns:a16="http://schemas.microsoft.com/office/drawing/2014/main" id="{8C6E365C-3333-6658-7345-D640B4C71398}"/>
              </a:ext>
            </a:extLst>
          </p:cNvPr>
          <p:cNvSpPr>
            <a:spLocks noGrp="1"/>
          </p:cNvSpPr>
          <p:nvPr>
            <p:ph idx="1"/>
          </p:nvPr>
        </p:nvSpPr>
        <p:spPr/>
        <p:txBody>
          <a:bodyPr/>
          <a:lstStyle/>
          <a:p>
            <a:r>
              <a:rPr lang="nl-NL" dirty="0">
                <a:solidFill>
                  <a:schemeClr val="tx1"/>
                </a:solidFill>
              </a:rPr>
              <a:t>Wat doen we al?</a:t>
            </a:r>
          </a:p>
          <a:p>
            <a:pPr lvl="1"/>
            <a:r>
              <a:rPr lang="nl-NL" dirty="0">
                <a:solidFill>
                  <a:schemeClr val="tx1"/>
                </a:solidFill>
              </a:rPr>
              <a:t>Project opiaten</a:t>
            </a:r>
          </a:p>
          <a:p>
            <a:pPr lvl="1"/>
            <a:r>
              <a:rPr lang="nl-NL" dirty="0">
                <a:solidFill>
                  <a:schemeClr val="tx1"/>
                </a:solidFill>
              </a:rPr>
              <a:t>Medicatiebeoordelingen</a:t>
            </a:r>
          </a:p>
          <a:p>
            <a:pPr lvl="1"/>
            <a:r>
              <a:rPr lang="nl-NL" dirty="0">
                <a:solidFill>
                  <a:schemeClr val="tx1"/>
                </a:solidFill>
              </a:rPr>
              <a:t>Regionale preventie projecten (bijv. </a:t>
            </a:r>
            <a:r>
              <a:rPr lang="nl-NL" dirty="0" err="1">
                <a:solidFill>
                  <a:schemeClr val="tx1"/>
                </a:solidFill>
              </a:rPr>
              <a:t>benzomoe</a:t>
            </a:r>
            <a:r>
              <a:rPr lang="nl-NL" dirty="0">
                <a:solidFill>
                  <a:schemeClr val="tx1"/>
                </a:solidFill>
              </a:rPr>
              <a:t>, ..)</a:t>
            </a:r>
          </a:p>
          <a:p>
            <a:pPr lvl="1"/>
            <a:r>
              <a:rPr lang="nl-NL" dirty="0">
                <a:solidFill>
                  <a:schemeClr val="tx1"/>
                </a:solidFill>
              </a:rPr>
              <a:t>??</a:t>
            </a:r>
          </a:p>
          <a:p>
            <a:pPr marL="457200" lvl="1" indent="0">
              <a:buNone/>
            </a:pPr>
            <a:endParaRPr lang="nl-NL" dirty="0">
              <a:solidFill>
                <a:schemeClr val="tx1"/>
              </a:solidFill>
            </a:endParaRPr>
          </a:p>
          <a:p>
            <a:r>
              <a:rPr lang="nl-NL" dirty="0">
                <a:solidFill>
                  <a:schemeClr val="tx1"/>
                </a:solidFill>
              </a:rPr>
              <a:t>Wat kunnen we nog meer doen?</a:t>
            </a:r>
          </a:p>
          <a:p>
            <a:pPr lvl="1"/>
            <a:r>
              <a:rPr lang="nl-NL" dirty="0">
                <a:solidFill>
                  <a:schemeClr val="tx1"/>
                </a:solidFill>
              </a:rPr>
              <a:t>Stop/evaluatie gebruik SSRI, PPI, </a:t>
            </a:r>
          </a:p>
          <a:p>
            <a:pPr lvl="1"/>
            <a:r>
              <a:rPr lang="nl-NL" dirty="0">
                <a:solidFill>
                  <a:schemeClr val="tx1"/>
                </a:solidFill>
              </a:rPr>
              <a:t>Patiënten informatie: wachtkamerscherm, informatiefolder (de groene huisarts)</a:t>
            </a:r>
          </a:p>
          <a:p>
            <a:pPr lvl="1"/>
            <a:r>
              <a:rPr lang="nl-NL" dirty="0">
                <a:solidFill>
                  <a:schemeClr val="tx1"/>
                </a:solidFill>
              </a:rPr>
              <a:t>??</a:t>
            </a:r>
          </a:p>
          <a:p>
            <a:pPr lvl="1"/>
            <a:endParaRPr lang="nl-NL" dirty="0">
              <a:solidFill>
                <a:schemeClr val="tx1"/>
              </a:solidFill>
            </a:endParaRPr>
          </a:p>
          <a:p>
            <a:pPr lvl="1"/>
            <a:endParaRPr lang="nl-NL" dirty="0">
              <a:solidFill>
                <a:schemeClr val="tx1"/>
              </a:solidFill>
            </a:endParaRPr>
          </a:p>
          <a:p>
            <a:pPr marL="457200" lvl="1" indent="0">
              <a:buNone/>
            </a:pPr>
            <a:endParaRPr lang="nl-NL" dirty="0"/>
          </a:p>
          <a:p>
            <a:pPr lvl="1"/>
            <a:endParaRPr lang="nl-NL" dirty="0"/>
          </a:p>
          <a:p>
            <a:pPr lvl="1"/>
            <a:endParaRPr lang="nl-NL" dirty="0"/>
          </a:p>
        </p:txBody>
      </p:sp>
      <p:pic>
        <p:nvPicPr>
          <p:cNvPr id="5" name="Afbeelding 4">
            <a:extLst>
              <a:ext uri="{FF2B5EF4-FFF2-40B4-BE49-F238E27FC236}">
                <a16:creationId xmlns:a16="http://schemas.microsoft.com/office/drawing/2014/main" id="{08B22E9A-E905-6644-3B6B-8FE90D7C0DD7}"/>
              </a:ext>
            </a:extLst>
          </p:cNvPr>
          <p:cNvPicPr>
            <a:picLocks noChangeAspect="1"/>
          </p:cNvPicPr>
          <p:nvPr/>
        </p:nvPicPr>
        <p:blipFill>
          <a:blip r:embed="rId2"/>
          <a:stretch>
            <a:fillRect/>
          </a:stretch>
        </p:blipFill>
        <p:spPr>
          <a:xfrm>
            <a:off x="10648851" y="1169052"/>
            <a:ext cx="1409897" cy="819264"/>
          </a:xfrm>
          <a:prstGeom prst="rect">
            <a:avLst/>
          </a:prstGeom>
        </p:spPr>
      </p:pic>
    </p:spTree>
    <p:extLst>
      <p:ext uri="{BB962C8B-B14F-4D97-AF65-F5344CB8AC3E}">
        <p14:creationId xmlns:p14="http://schemas.microsoft.com/office/powerpoint/2010/main" val="25664595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595C25A2-BC10-021C-577D-99148B2BDDCD}"/>
              </a:ext>
            </a:extLst>
          </p:cNvPr>
          <p:cNvPicPr>
            <a:picLocks noChangeAspect="1"/>
          </p:cNvPicPr>
          <p:nvPr/>
        </p:nvPicPr>
        <p:blipFill>
          <a:blip r:embed="rId2"/>
          <a:stretch>
            <a:fillRect/>
          </a:stretch>
        </p:blipFill>
        <p:spPr>
          <a:xfrm>
            <a:off x="10648851" y="1104506"/>
            <a:ext cx="1409897" cy="819264"/>
          </a:xfrm>
          <a:prstGeom prst="rect">
            <a:avLst/>
          </a:prstGeom>
        </p:spPr>
      </p:pic>
      <p:sp>
        <p:nvSpPr>
          <p:cNvPr id="2" name="Titel 1">
            <a:extLst>
              <a:ext uri="{FF2B5EF4-FFF2-40B4-BE49-F238E27FC236}">
                <a16:creationId xmlns:a16="http://schemas.microsoft.com/office/drawing/2014/main" id="{9323F445-D1E7-AABE-84C3-153FE1966CA2}"/>
              </a:ext>
            </a:extLst>
          </p:cNvPr>
          <p:cNvSpPr>
            <a:spLocks noGrp="1"/>
          </p:cNvSpPr>
          <p:nvPr>
            <p:ph type="title"/>
          </p:nvPr>
        </p:nvSpPr>
        <p:spPr>
          <a:xfrm>
            <a:off x="655320" y="441724"/>
            <a:ext cx="10515600" cy="1325563"/>
          </a:xfrm>
        </p:spPr>
        <p:txBody>
          <a:bodyPr/>
          <a:lstStyle/>
          <a:p>
            <a:r>
              <a:rPr lang="nl-NL" b="1" dirty="0"/>
              <a:t>Chronisch gebruik </a:t>
            </a:r>
            <a:r>
              <a:rPr lang="nl-NL" b="1" dirty="0" err="1"/>
              <a:t>ppi</a:t>
            </a:r>
            <a:r>
              <a:rPr lang="nl-NL" b="1" dirty="0"/>
              <a:t> zonder </a:t>
            </a:r>
            <a:r>
              <a:rPr lang="nl-NL" b="1" dirty="0" err="1"/>
              <a:t>nsaid</a:t>
            </a:r>
            <a:r>
              <a:rPr lang="nl-NL" b="1" dirty="0"/>
              <a:t>/</a:t>
            </a:r>
            <a:r>
              <a:rPr lang="nl-NL" b="1" dirty="0" err="1"/>
              <a:t>salicylaat</a:t>
            </a:r>
            <a:endParaRPr lang="nl-NL" b="1" dirty="0"/>
          </a:p>
        </p:txBody>
      </p:sp>
      <p:sp>
        <p:nvSpPr>
          <p:cNvPr id="3" name="Tijdelijke aanduiding voor inhoud 2">
            <a:extLst>
              <a:ext uri="{FF2B5EF4-FFF2-40B4-BE49-F238E27FC236}">
                <a16:creationId xmlns:a16="http://schemas.microsoft.com/office/drawing/2014/main" id="{327DC517-ED6F-3ED5-E69C-35BE9B6A7633}"/>
              </a:ext>
            </a:extLst>
          </p:cNvPr>
          <p:cNvSpPr>
            <a:spLocks noGrp="1"/>
          </p:cNvSpPr>
          <p:nvPr>
            <p:ph idx="1"/>
          </p:nvPr>
        </p:nvSpPr>
        <p:spPr/>
        <p:txBody>
          <a:bodyPr/>
          <a:lstStyle/>
          <a:p>
            <a:r>
              <a:rPr lang="nl-NL" dirty="0">
                <a:solidFill>
                  <a:schemeClr val="tx1"/>
                </a:solidFill>
              </a:rPr>
              <a:t>Grafiek SFK:</a:t>
            </a:r>
          </a:p>
          <a:p>
            <a:r>
              <a:rPr lang="nl-NL" dirty="0">
                <a:solidFill>
                  <a:schemeClr val="tx1"/>
                </a:solidFill>
              </a:rPr>
              <a:t>SFK &gt; FTO &gt; Preventie onterecht chronisch gebruik PPI &gt; vraag 2</a:t>
            </a:r>
          </a:p>
          <a:p>
            <a:endParaRPr lang="nl-NL" dirty="0"/>
          </a:p>
        </p:txBody>
      </p:sp>
    </p:spTree>
    <p:extLst>
      <p:ext uri="{BB962C8B-B14F-4D97-AF65-F5344CB8AC3E}">
        <p14:creationId xmlns:p14="http://schemas.microsoft.com/office/powerpoint/2010/main" val="1609221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087F53-6BE1-F622-FE73-9C3493300F3E}"/>
              </a:ext>
            </a:extLst>
          </p:cNvPr>
          <p:cNvSpPr>
            <a:spLocks noGrp="1"/>
          </p:cNvSpPr>
          <p:nvPr>
            <p:ph type="title"/>
          </p:nvPr>
        </p:nvSpPr>
        <p:spPr/>
        <p:txBody>
          <a:bodyPr/>
          <a:lstStyle/>
          <a:p>
            <a:r>
              <a:rPr lang="nl-NL" b="1" dirty="0"/>
              <a:t>Keuze anticonceptie (optioneel)</a:t>
            </a:r>
          </a:p>
        </p:txBody>
      </p:sp>
      <p:sp>
        <p:nvSpPr>
          <p:cNvPr id="3" name="Tijdelijke aanduiding voor inhoud 2">
            <a:extLst>
              <a:ext uri="{FF2B5EF4-FFF2-40B4-BE49-F238E27FC236}">
                <a16:creationId xmlns:a16="http://schemas.microsoft.com/office/drawing/2014/main" id="{96213A6F-95AD-B508-254C-3A353723FE9D}"/>
              </a:ext>
            </a:extLst>
          </p:cNvPr>
          <p:cNvSpPr>
            <a:spLocks noGrp="1"/>
          </p:cNvSpPr>
          <p:nvPr>
            <p:ph idx="1"/>
          </p:nvPr>
        </p:nvSpPr>
        <p:spPr/>
        <p:txBody>
          <a:bodyPr/>
          <a:lstStyle/>
          <a:p>
            <a:r>
              <a:rPr lang="nl-NL" dirty="0">
                <a:solidFill>
                  <a:schemeClr val="tx1"/>
                </a:solidFill>
              </a:rPr>
              <a:t>SFK overzicht pil / spiraal en overig gebruik:</a:t>
            </a:r>
          </a:p>
          <a:p>
            <a:r>
              <a:rPr lang="nl-NL" dirty="0">
                <a:solidFill>
                  <a:schemeClr val="tx1"/>
                </a:solidFill>
              </a:rPr>
              <a:t>SFK &gt; FTO &gt; Hormonale anticonceptie &gt; vraag 1.</a:t>
            </a:r>
          </a:p>
          <a:p>
            <a:endParaRPr lang="nl-NL" dirty="0">
              <a:solidFill>
                <a:schemeClr val="tx1"/>
              </a:solidFill>
            </a:endParaRPr>
          </a:p>
        </p:txBody>
      </p:sp>
      <p:pic>
        <p:nvPicPr>
          <p:cNvPr id="5" name="Afbeelding 4">
            <a:extLst>
              <a:ext uri="{FF2B5EF4-FFF2-40B4-BE49-F238E27FC236}">
                <a16:creationId xmlns:a16="http://schemas.microsoft.com/office/drawing/2014/main" id="{78F10BC3-EC8C-3D4A-FD65-8564BE462043}"/>
              </a:ext>
            </a:extLst>
          </p:cNvPr>
          <p:cNvPicPr>
            <a:picLocks noChangeAspect="1"/>
          </p:cNvPicPr>
          <p:nvPr/>
        </p:nvPicPr>
        <p:blipFill>
          <a:blip r:embed="rId2"/>
          <a:stretch>
            <a:fillRect/>
          </a:stretch>
        </p:blipFill>
        <p:spPr>
          <a:xfrm>
            <a:off x="10648851" y="1281056"/>
            <a:ext cx="1409897" cy="819264"/>
          </a:xfrm>
          <a:prstGeom prst="rect">
            <a:avLst/>
          </a:prstGeom>
        </p:spPr>
      </p:pic>
    </p:spTree>
    <p:extLst>
      <p:ext uri="{BB962C8B-B14F-4D97-AF65-F5344CB8AC3E}">
        <p14:creationId xmlns:p14="http://schemas.microsoft.com/office/powerpoint/2010/main" val="34834550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D9D3EE-DB3A-56C0-8B26-0C1FC1036172}"/>
              </a:ext>
            </a:extLst>
          </p:cNvPr>
          <p:cNvSpPr>
            <a:spLocks noGrp="1"/>
          </p:cNvSpPr>
          <p:nvPr>
            <p:ph type="title"/>
          </p:nvPr>
        </p:nvSpPr>
        <p:spPr/>
        <p:txBody>
          <a:bodyPr/>
          <a:lstStyle/>
          <a:p>
            <a:r>
              <a:rPr lang="nl-NL" b="1" dirty="0"/>
              <a:t>Voorbeeldafspraken</a:t>
            </a:r>
          </a:p>
        </p:txBody>
      </p:sp>
      <p:sp>
        <p:nvSpPr>
          <p:cNvPr id="3" name="Tijdelijke aanduiding voor inhoud 2">
            <a:extLst>
              <a:ext uri="{FF2B5EF4-FFF2-40B4-BE49-F238E27FC236}">
                <a16:creationId xmlns:a16="http://schemas.microsoft.com/office/drawing/2014/main" id="{B1F21594-91FD-68C5-FABB-5D9B0245E7A8}"/>
              </a:ext>
            </a:extLst>
          </p:cNvPr>
          <p:cNvSpPr>
            <a:spLocks noGrp="1"/>
          </p:cNvSpPr>
          <p:nvPr>
            <p:ph idx="1"/>
          </p:nvPr>
        </p:nvSpPr>
        <p:spPr>
          <a:xfrm>
            <a:off x="838200" y="1825625"/>
            <a:ext cx="10515600" cy="4779570"/>
          </a:xfrm>
        </p:spPr>
        <p:txBody>
          <a:bodyPr>
            <a:normAutofit fontScale="47500" lnSpcReduction="20000"/>
          </a:bodyPr>
          <a:lstStyle/>
          <a:p>
            <a:pPr marL="0" indent="0">
              <a:buNone/>
            </a:pPr>
            <a:r>
              <a:rPr lang="nl-NL" sz="3300" dirty="0">
                <a:solidFill>
                  <a:schemeClr val="tx1"/>
                </a:solidFill>
              </a:rPr>
              <a:t>Poederinhalator </a:t>
            </a:r>
            <a:r>
              <a:rPr lang="nl-NL" sz="3300" dirty="0" err="1">
                <a:solidFill>
                  <a:schemeClr val="tx1"/>
                </a:solidFill>
              </a:rPr>
              <a:t>ipv</a:t>
            </a:r>
            <a:r>
              <a:rPr lang="nl-NL" sz="3300" dirty="0">
                <a:solidFill>
                  <a:schemeClr val="tx1"/>
                </a:solidFill>
              </a:rPr>
              <a:t> dosis aerosol: </a:t>
            </a:r>
          </a:p>
          <a:p>
            <a:r>
              <a:rPr lang="nl-NL" sz="3300" dirty="0">
                <a:solidFill>
                  <a:schemeClr val="tx1"/>
                </a:solidFill>
              </a:rPr>
              <a:t>10% minder starters met aerosol (</a:t>
            </a:r>
            <a:r>
              <a:rPr lang="nl-NL" sz="3300" dirty="0" err="1">
                <a:solidFill>
                  <a:schemeClr val="tx1"/>
                </a:solidFill>
              </a:rPr>
              <a:t>foster</a:t>
            </a:r>
            <a:r>
              <a:rPr lang="nl-NL" sz="3300" dirty="0">
                <a:solidFill>
                  <a:schemeClr val="tx1"/>
                </a:solidFill>
              </a:rPr>
              <a:t> of salbutamol)</a:t>
            </a:r>
          </a:p>
          <a:p>
            <a:pPr marL="0" indent="0">
              <a:buNone/>
            </a:pPr>
            <a:endParaRPr lang="nl-NL" sz="3300" dirty="0">
              <a:solidFill>
                <a:schemeClr val="tx1"/>
              </a:solidFill>
            </a:endParaRPr>
          </a:p>
          <a:p>
            <a:pPr marL="0" indent="0">
              <a:buNone/>
            </a:pPr>
            <a:r>
              <a:rPr lang="nl-NL" sz="3300" dirty="0">
                <a:solidFill>
                  <a:schemeClr val="tx1"/>
                </a:solidFill>
              </a:rPr>
              <a:t>Anticonceptie: </a:t>
            </a:r>
          </a:p>
          <a:p>
            <a:r>
              <a:rPr lang="nl-NL" sz="3300" dirty="0">
                <a:solidFill>
                  <a:schemeClr val="tx1"/>
                </a:solidFill>
              </a:rPr>
              <a:t>Duurzaamheid bespreken bij keuze anticonceptie</a:t>
            </a:r>
          </a:p>
          <a:p>
            <a:r>
              <a:rPr lang="nl-NL" sz="3300" dirty="0">
                <a:solidFill>
                  <a:schemeClr val="tx1"/>
                </a:solidFill>
              </a:rPr>
              <a:t>Voorkeur hormoonspiraal </a:t>
            </a:r>
            <a:r>
              <a:rPr lang="nl-NL" sz="3300" dirty="0" err="1">
                <a:solidFill>
                  <a:schemeClr val="tx1"/>
                </a:solidFill>
              </a:rPr>
              <a:t>ivm</a:t>
            </a:r>
            <a:r>
              <a:rPr lang="nl-NL" sz="3300" dirty="0">
                <a:solidFill>
                  <a:schemeClr val="tx1"/>
                </a:solidFill>
              </a:rPr>
              <a:t> minder hormonen</a:t>
            </a:r>
          </a:p>
          <a:p>
            <a:r>
              <a:rPr lang="nl-NL" sz="3300" dirty="0">
                <a:solidFill>
                  <a:schemeClr val="tx1"/>
                </a:solidFill>
              </a:rPr>
              <a:t>5% minder starters met OAC</a:t>
            </a:r>
          </a:p>
          <a:p>
            <a:endParaRPr lang="nl-NL" sz="3300" dirty="0">
              <a:solidFill>
                <a:schemeClr val="tx1"/>
              </a:solidFill>
            </a:endParaRPr>
          </a:p>
          <a:p>
            <a:pPr marL="0" indent="0">
              <a:buNone/>
            </a:pPr>
            <a:r>
              <a:rPr lang="nl-NL" sz="3300" dirty="0">
                <a:solidFill>
                  <a:schemeClr val="tx1"/>
                </a:solidFill>
              </a:rPr>
              <a:t>Stoppen/afbouwen: opiaten, antidepressiva, </a:t>
            </a:r>
            <a:r>
              <a:rPr lang="nl-NL" sz="3300" dirty="0" err="1">
                <a:solidFill>
                  <a:schemeClr val="tx1"/>
                </a:solidFill>
              </a:rPr>
              <a:t>ppi</a:t>
            </a:r>
            <a:endParaRPr lang="nl-NL" sz="3300" dirty="0">
              <a:solidFill>
                <a:schemeClr val="tx1"/>
              </a:solidFill>
            </a:endParaRPr>
          </a:p>
          <a:p>
            <a:pPr marL="0" indent="0">
              <a:buNone/>
            </a:pPr>
            <a:endParaRPr lang="nl-NL" sz="3300" dirty="0">
              <a:solidFill>
                <a:schemeClr val="tx1"/>
              </a:solidFill>
            </a:endParaRPr>
          </a:p>
          <a:p>
            <a:pPr marL="0" indent="0">
              <a:buNone/>
            </a:pPr>
            <a:r>
              <a:rPr lang="nl-NL" sz="3300" dirty="0">
                <a:solidFill>
                  <a:schemeClr val="tx1"/>
                </a:solidFill>
              </a:rPr>
              <a:t>Tijdelijke medicatie: vermelden stopdatum. Antibiotica bij acne bijv. max 3 maanden, onderhoud UWI 6-12 maanden, </a:t>
            </a:r>
          </a:p>
          <a:p>
            <a:pPr marL="0" indent="0">
              <a:buNone/>
            </a:pPr>
            <a:endParaRPr lang="nl-NL" sz="3300" dirty="0">
              <a:solidFill>
                <a:schemeClr val="tx1"/>
              </a:solidFill>
            </a:endParaRPr>
          </a:p>
          <a:p>
            <a:pPr marL="0" indent="0">
              <a:buNone/>
            </a:pPr>
            <a:r>
              <a:rPr lang="nl-NL" sz="3300" dirty="0">
                <a:solidFill>
                  <a:schemeClr val="tx1"/>
                </a:solidFill>
              </a:rPr>
              <a:t>Medicatiereviews in de laatste fase (combineren palliatieve zorg en polyfarmacie FTO)</a:t>
            </a:r>
          </a:p>
          <a:p>
            <a:pPr marL="0" indent="0">
              <a:buNone/>
            </a:pPr>
            <a:endParaRPr lang="nl-NL" sz="3300" dirty="0">
              <a:solidFill>
                <a:schemeClr val="tx1"/>
              </a:solidFill>
            </a:endParaRPr>
          </a:p>
          <a:p>
            <a:pPr marL="0" indent="0">
              <a:buNone/>
            </a:pPr>
            <a:r>
              <a:rPr lang="nl-NL" sz="3300" dirty="0">
                <a:solidFill>
                  <a:schemeClr val="tx1"/>
                </a:solidFill>
              </a:rPr>
              <a:t>Wachtkamerscherm/info website</a:t>
            </a:r>
          </a:p>
          <a:p>
            <a:pPr marL="0" indent="0">
              <a:buNone/>
            </a:pPr>
            <a:endParaRPr lang="nl-NL" dirty="0">
              <a:solidFill>
                <a:schemeClr val="tx1"/>
              </a:solidFill>
            </a:endParaRPr>
          </a:p>
          <a:p>
            <a:pPr marL="0" indent="0">
              <a:buNone/>
            </a:pPr>
            <a:endParaRPr lang="nl-NL" dirty="0"/>
          </a:p>
        </p:txBody>
      </p:sp>
      <p:pic>
        <p:nvPicPr>
          <p:cNvPr id="4" name="Picture 2">
            <a:extLst>
              <a:ext uri="{FF2B5EF4-FFF2-40B4-BE49-F238E27FC236}">
                <a16:creationId xmlns:a16="http://schemas.microsoft.com/office/drawing/2014/main" id="{0FE09E27-A18C-F14D-54CA-A6075B473C1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388" r="15924" b="47360"/>
          <a:stretch/>
        </p:blipFill>
        <p:spPr bwMode="auto">
          <a:xfrm>
            <a:off x="8185355" y="365125"/>
            <a:ext cx="2491658" cy="778012"/>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DB601FDD-CFC2-A190-7E47-849CC0C49CF6}"/>
              </a:ext>
            </a:extLst>
          </p:cNvPr>
          <p:cNvPicPr>
            <a:picLocks noChangeAspect="1"/>
          </p:cNvPicPr>
          <p:nvPr/>
        </p:nvPicPr>
        <p:blipFill>
          <a:blip r:embed="rId4"/>
          <a:stretch>
            <a:fillRect/>
          </a:stretch>
        </p:blipFill>
        <p:spPr>
          <a:xfrm>
            <a:off x="10648851" y="1027906"/>
            <a:ext cx="1409897" cy="819264"/>
          </a:xfrm>
          <a:prstGeom prst="rect">
            <a:avLst/>
          </a:prstGeom>
        </p:spPr>
      </p:pic>
    </p:spTree>
    <p:extLst>
      <p:ext uri="{BB962C8B-B14F-4D97-AF65-F5344CB8AC3E}">
        <p14:creationId xmlns:p14="http://schemas.microsoft.com/office/powerpoint/2010/main" val="1073916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BAAA65D-84B7-4BD5-998F-2F79AE4F9AC2}"/>
              </a:ext>
            </a:extLst>
          </p:cNvPr>
          <p:cNvSpPr>
            <a:spLocks noGrp="1"/>
          </p:cNvSpPr>
          <p:nvPr>
            <p:ph idx="1"/>
          </p:nvPr>
        </p:nvSpPr>
        <p:spPr/>
        <p:txBody>
          <a:bodyPr/>
          <a:lstStyle/>
          <a:p>
            <a:r>
              <a:rPr lang="nl-NL" dirty="0">
                <a:solidFill>
                  <a:schemeClr val="tx1"/>
                </a:solidFill>
              </a:rPr>
              <a:t>Duurzamer voorschrijven</a:t>
            </a:r>
          </a:p>
          <a:p>
            <a:r>
              <a:rPr lang="nl-NL" dirty="0" err="1">
                <a:solidFill>
                  <a:schemeClr val="tx1"/>
                </a:solidFill>
              </a:rPr>
              <a:t>Quickscan</a:t>
            </a:r>
            <a:endParaRPr lang="nl-NL" dirty="0">
              <a:solidFill>
                <a:schemeClr val="tx1"/>
              </a:solidFill>
            </a:endParaRPr>
          </a:p>
          <a:p>
            <a:r>
              <a:rPr lang="nl-NL" dirty="0">
                <a:solidFill>
                  <a:schemeClr val="tx1"/>
                </a:solidFill>
              </a:rPr>
              <a:t>Veilige principes in de medicatieketen</a:t>
            </a:r>
          </a:p>
        </p:txBody>
      </p:sp>
      <p:sp>
        <p:nvSpPr>
          <p:cNvPr id="2" name="Titel 1">
            <a:extLst>
              <a:ext uri="{FF2B5EF4-FFF2-40B4-BE49-F238E27FC236}">
                <a16:creationId xmlns:a16="http://schemas.microsoft.com/office/drawing/2014/main" id="{E3DB0E42-94FA-43D7-B875-3BE0233C013B}"/>
              </a:ext>
            </a:extLst>
          </p:cNvPr>
          <p:cNvSpPr>
            <a:spLocks noGrp="1"/>
          </p:cNvSpPr>
          <p:nvPr>
            <p:ph type="title"/>
          </p:nvPr>
        </p:nvSpPr>
        <p:spPr/>
        <p:txBody>
          <a:bodyPr/>
          <a:lstStyle/>
          <a:p>
            <a:r>
              <a:rPr lang="nl-NL" dirty="0"/>
              <a:t>Doel van FTO</a:t>
            </a:r>
          </a:p>
        </p:txBody>
      </p:sp>
      <p:pic>
        <p:nvPicPr>
          <p:cNvPr id="5" name="Afbeelding 4">
            <a:extLst>
              <a:ext uri="{FF2B5EF4-FFF2-40B4-BE49-F238E27FC236}">
                <a16:creationId xmlns:a16="http://schemas.microsoft.com/office/drawing/2014/main" id="{101163AE-6C46-5B9A-A2BA-E60D62EAC9A8}"/>
              </a:ext>
            </a:extLst>
          </p:cNvPr>
          <p:cNvPicPr>
            <a:picLocks noChangeAspect="1"/>
          </p:cNvPicPr>
          <p:nvPr/>
        </p:nvPicPr>
        <p:blipFill>
          <a:blip r:embed="rId2"/>
          <a:stretch>
            <a:fillRect/>
          </a:stretch>
        </p:blipFill>
        <p:spPr>
          <a:xfrm>
            <a:off x="10648851" y="1154309"/>
            <a:ext cx="1409897" cy="819264"/>
          </a:xfrm>
          <a:prstGeom prst="rect">
            <a:avLst/>
          </a:prstGeom>
        </p:spPr>
      </p:pic>
    </p:spTree>
    <p:extLst>
      <p:ext uri="{BB962C8B-B14F-4D97-AF65-F5344CB8AC3E}">
        <p14:creationId xmlns:p14="http://schemas.microsoft.com/office/powerpoint/2010/main" val="24374588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B30B7F-1F36-BAFC-8217-59882EE79680}"/>
              </a:ext>
            </a:extLst>
          </p:cNvPr>
          <p:cNvSpPr>
            <a:spLocks noGrp="1"/>
          </p:cNvSpPr>
          <p:nvPr>
            <p:ph type="title"/>
          </p:nvPr>
        </p:nvSpPr>
        <p:spPr/>
        <p:txBody>
          <a:bodyPr/>
          <a:lstStyle/>
          <a:p>
            <a:r>
              <a:rPr lang="nl-NL" b="1" dirty="0"/>
              <a:t>Aan de slag!</a:t>
            </a:r>
          </a:p>
        </p:txBody>
      </p:sp>
      <p:sp>
        <p:nvSpPr>
          <p:cNvPr id="3" name="Tijdelijke aanduiding voor inhoud 2">
            <a:extLst>
              <a:ext uri="{FF2B5EF4-FFF2-40B4-BE49-F238E27FC236}">
                <a16:creationId xmlns:a16="http://schemas.microsoft.com/office/drawing/2014/main" id="{888710FA-6F52-2DAB-21AB-C2C609850FF8}"/>
              </a:ext>
            </a:extLst>
          </p:cNvPr>
          <p:cNvSpPr>
            <a:spLocks noGrp="1"/>
          </p:cNvSpPr>
          <p:nvPr>
            <p:ph idx="1"/>
          </p:nvPr>
        </p:nvSpPr>
        <p:spPr>
          <a:xfrm>
            <a:off x="677333" y="1895913"/>
            <a:ext cx="9033825" cy="4352488"/>
          </a:xfrm>
        </p:spPr>
        <p:txBody>
          <a:bodyPr>
            <a:noAutofit/>
          </a:bodyPr>
          <a:lstStyle/>
          <a:p>
            <a:pPr>
              <a:buClr>
                <a:schemeClr val="accent2"/>
              </a:buClr>
            </a:pPr>
            <a:r>
              <a:rPr lang="nl-NL" sz="2000" dirty="0">
                <a:solidFill>
                  <a:schemeClr val="tx1"/>
                </a:solidFill>
              </a:rPr>
              <a:t>Bedenk een onderwerp dat je zou willen veranderen</a:t>
            </a:r>
          </a:p>
          <a:p>
            <a:pPr>
              <a:buClr>
                <a:schemeClr val="accent2"/>
              </a:buClr>
            </a:pPr>
            <a:r>
              <a:rPr lang="nl-NL" sz="2000" dirty="0">
                <a:solidFill>
                  <a:schemeClr val="tx1"/>
                </a:solidFill>
              </a:rPr>
              <a:t>Wil je werken met de </a:t>
            </a:r>
            <a:r>
              <a:rPr lang="nl-NL" sz="2000" dirty="0" err="1">
                <a:solidFill>
                  <a:schemeClr val="tx1"/>
                </a:solidFill>
              </a:rPr>
              <a:t>quickscan</a:t>
            </a:r>
            <a:r>
              <a:rPr lang="nl-NL" sz="2000" dirty="0">
                <a:solidFill>
                  <a:schemeClr val="tx1"/>
                </a:solidFill>
              </a:rPr>
              <a:t> of Veilige principes in de medicatie keten</a:t>
            </a:r>
          </a:p>
          <a:p>
            <a:pPr>
              <a:buClr>
                <a:schemeClr val="accent2"/>
              </a:buClr>
            </a:pPr>
            <a:r>
              <a:rPr lang="nl-NL" sz="2000" dirty="0">
                <a:solidFill>
                  <a:schemeClr val="tx1"/>
                </a:solidFill>
              </a:rPr>
              <a:t>Iedere groep werkt voor 1 stap uit de Veilige principes uit wat volgens hen </a:t>
            </a:r>
            <a:r>
              <a:rPr lang="nl-NL" sz="2000" b="1" u="sng" dirty="0">
                <a:solidFill>
                  <a:schemeClr val="tx1"/>
                </a:solidFill>
              </a:rPr>
              <a:t>leidt tot verspilling van medicatie</a:t>
            </a:r>
            <a:r>
              <a:rPr lang="nl-NL" sz="2000" dirty="0">
                <a:solidFill>
                  <a:schemeClr val="tx1"/>
                </a:solidFill>
              </a:rPr>
              <a:t>. Wat heb jij gezien bij jou in de praktijk/apotheek? </a:t>
            </a:r>
          </a:p>
          <a:p>
            <a:pPr marL="0" indent="0">
              <a:buClr>
                <a:schemeClr val="accent2"/>
              </a:buClr>
              <a:buNone/>
            </a:pPr>
            <a:r>
              <a:rPr lang="nl-NL" sz="2000" dirty="0">
                <a:solidFill>
                  <a:schemeClr val="tx1"/>
                </a:solidFill>
              </a:rPr>
              <a:t>    	Kijk naar je eigen beroepsgroep en ook naar andere betrokkenen</a:t>
            </a:r>
          </a:p>
          <a:p>
            <a:pPr>
              <a:buClr>
                <a:schemeClr val="accent2"/>
              </a:buClr>
            </a:pPr>
            <a:r>
              <a:rPr lang="nl-NL" sz="2000" dirty="0">
                <a:solidFill>
                  <a:schemeClr val="tx1"/>
                </a:solidFill>
              </a:rPr>
              <a:t>Noteer voor de eigen categorie op de achterzijde van de </a:t>
            </a:r>
            <a:r>
              <a:rPr lang="nl-NL" sz="2000" dirty="0" err="1">
                <a:solidFill>
                  <a:schemeClr val="tx1"/>
                </a:solidFill>
              </a:rPr>
              <a:t>handout</a:t>
            </a:r>
            <a:r>
              <a:rPr lang="nl-NL" sz="2000" dirty="0">
                <a:solidFill>
                  <a:schemeClr val="tx1"/>
                </a:solidFill>
              </a:rPr>
              <a:t> wat besproken is</a:t>
            </a:r>
          </a:p>
          <a:p>
            <a:pPr>
              <a:buClr>
                <a:schemeClr val="accent2"/>
              </a:buClr>
            </a:pPr>
            <a:r>
              <a:rPr lang="nl-NL" sz="2000" dirty="0">
                <a:solidFill>
                  <a:schemeClr val="tx1"/>
                </a:solidFill>
              </a:rPr>
              <a:t>Iedere groep presenteert wat er is genoteerd. Aanwezigen vullen aan waar nodig</a:t>
            </a:r>
          </a:p>
        </p:txBody>
      </p:sp>
      <p:pic>
        <p:nvPicPr>
          <p:cNvPr id="4" name="Picture 2">
            <a:extLst>
              <a:ext uri="{FF2B5EF4-FFF2-40B4-BE49-F238E27FC236}">
                <a16:creationId xmlns:a16="http://schemas.microsoft.com/office/drawing/2014/main" id="{84B073CC-FD09-46DA-C9C9-B4B1D33D94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388" r="15924" b="47360"/>
          <a:stretch/>
        </p:blipFill>
        <p:spPr bwMode="auto">
          <a:xfrm>
            <a:off x="8185355" y="365125"/>
            <a:ext cx="2491658" cy="778012"/>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4E28EA40-A7A4-F51D-1698-85ECDC12CB8A}"/>
              </a:ext>
            </a:extLst>
          </p:cNvPr>
          <p:cNvPicPr>
            <a:picLocks noChangeAspect="1"/>
          </p:cNvPicPr>
          <p:nvPr/>
        </p:nvPicPr>
        <p:blipFill>
          <a:blip r:embed="rId4"/>
          <a:stretch>
            <a:fillRect/>
          </a:stretch>
        </p:blipFill>
        <p:spPr>
          <a:xfrm>
            <a:off x="10648851" y="1076649"/>
            <a:ext cx="1409897" cy="819264"/>
          </a:xfrm>
          <a:prstGeom prst="rect">
            <a:avLst/>
          </a:prstGeom>
        </p:spPr>
      </p:pic>
    </p:spTree>
    <p:extLst>
      <p:ext uri="{BB962C8B-B14F-4D97-AF65-F5344CB8AC3E}">
        <p14:creationId xmlns:p14="http://schemas.microsoft.com/office/powerpoint/2010/main" val="27146747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095F2C-67F5-D352-8CA4-D1BEB6CC9F71}"/>
              </a:ext>
            </a:extLst>
          </p:cNvPr>
          <p:cNvSpPr>
            <a:spLocks noGrp="1"/>
          </p:cNvSpPr>
          <p:nvPr>
            <p:ph type="title"/>
          </p:nvPr>
        </p:nvSpPr>
        <p:spPr/>
        <p:txBody>
          <a:bodyPr/>
          <a:lstStyle/>
          <a:p>
            <a:r>
              <a:rPr lang="nl-NL" b="1" dirty="0">
                <a:solidFill>
                  <a:schemeClr val="accent2"/>
                </a:solidFill>
              </a:rPr>
              <a:t>Stap 1 t/m 6</a:t>
            </a:r>
            <a:endParaRPr lang="nl-NL" b="1" dirty="0"/>
          </a:p>
        </p:txBody>
      </p:sp>
      <p:sp>
        <p:nvSpPr>
          <p:cNvPr id="3" name="Tijdelijke aanduiding voor inhoud 2">
            <a:extLst>
              <a:ext uri="{FF2B5EF4-FFF2-40B4-BE49-F238E27FC236}">
                <a16:creationId xmlns:a16="http://schemas.microsoft.com/office/drawing/2014/main" id="{EF5A91F4-7F64-BBCB-0926-238314AAF4DB}"/>
              </a:ext>
            </a:extLst>
          </p:cNvPr>
          <p:cNvSpPr>
            <a:spLocks noGrp="1"/>
          </p:cNvSpPr>
          <p:nvPr>
            <p:ph idx="1"/>
          </p:nvPr>
        </p:nvSpPr>
        <p:spPr/>
        <p:txBody>
          <a:bodyPr/>
          <a:lstStyle/>
          <a:p>
            <a:pPr>
              <a:buClr>
                <a:schemeClr val="accent2"/>
              </a:buClr>
            </a:pPr>
            <a:r>
              <a:rPr lang="nl-NL" dirty="0">
                <a:solidFill>
                  <a:schemeClr val="tx1"/>
                </a:solidFill>
              </a:rPr>
              <a:t>Wat draagt volgens jullie bij aan verspilling?</a:t>
            </a:r>
          </a:p>
          <a:p>
            <a:pPr>
              <a:buClr>
                <a:schemeClr val="accent2"/>
              </a:buClr>
            </a:pPr>
            <a:endParaRPr lang="nl-NL" dirty="0">
              <a:solidFill>
                <a:schemeClr val="tx1"/>
              </a:solidFill>
            </a:endParaRPr>
          </a:p>
          <a:p>
            <a:pPr>
              <a:buClr>
                <a:schemeClr val="accent2"/>
              </a:buClr>
            </a:pPr>
            <a:endParaRPr lang="nl-NL" dirty="0">
              <a:solidFill>
                <a:schemeClr val="tx1"/>
              </a:solidFill>
            </a:endParaRPr>
          </a:p>
          <a:p>
            <a:pPr>
              <a:buClr>
                <a:schemeClr val="accent2"/>
              </a:buClr>
            </a:pPr>
            <a:r>
              <a:rPr lang="nl-NL" dirty="0">
                <a:solidFill>
                  <a:schemeClr val="tx1"/>
                </a:solidFill>
              </a:rPr>
              <a:t>Aanvullingen?</a:t>
            </a:r>
          </a:p>
        </p:txBody>
      </p:sp>
      <p:pic>
        <p:nvPicPr>
          <p:cNvPr id="4" name="Picture 2">
            <a:extLst>
              <a:ext uri="{FF2B5EF4-FFF2-40B4-BE49-F238E27FC236}">
                <a16:creationId xmlns:a16="http://schemas.microsoft.com/office/drawing/2014/main" id="{32A8B148-E113-9539-418E-896E77A420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388" r="15924" b="47360"/>
          <a:stretch/>
        </p:blipFill>
        <p:spPr bwMode="auto">
          <a:xfrm>
            <a:off x="8185355" y="365125"/>
            <a:ext cx="2491658" cy="778012"/>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9FAE5997-97E2-A14F-7160-42E211BDB0D4}"/>
              </a:ext>
            </a:extLst>
          </p:cNvPr>
          <p:cNvPicPr>
            <a:picLocks noChangeAspect="1"/>
          </p:cNvPicPr>
          <p:nvPr/>
        </p:nvPicPr>
        <p:blipFill>
          <a:blip r:embed="rId4"/>
          <a:stretch>
            <a:fillRect/>
          </a:stretch>
        </p:blipFill>
        <p:spPr>
          <a:xfrm>
            <a:off x="10677013" y="1281056"/>
            <a:ext cx="1409897" cy="819264"/>
          </a:xfrm>
          <a:prstGeom prst="rect">
            <a:avLst/>
          </a:prstGeom>
        </p:spPr>
      </p:pic>
    </p:spTree>
    <p:extLst>
      <p:ext uri="{BB962C8B-B14F-4D97-AF65-F5344CB8AC3E}">
        <p14:creationId xmlns:p14="http://schemas.microsoft.com/office/powerpoint/2010/main" val="169967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2B3AAD-1964-FE02-7327-65B522AF828E}"/>
              </a:ext>
            </a:extLst>
          </p:cNvPr>
          <p:cNvSpPr>
            <a:spLocks noGrp="1"/>
          </p:cNvSpPr>
          <p:nvPr>
            <p:ph type="title"/>
          </p:nvPr>
        </p:nvSpPr>
        <p:spPr/>
        <p:txBody>
          <a:bodyPr/>
          <a:lstStyle/>
          <a:p>
            <a:r>
              <a:rPr lang="nl-NL" b="1" dirty="0"/>
              <a:t>Werkafspraken: Wat ga jij doen?</a:t>
            </a:r>
          </a:p>
        </p:txBody>
      </p:sp>
      <p:sp>
        <p:nvSpPr>
          <p:cNvPr id="3" name="Tijdelijke aanduiding voor inhoud 2">
            <a:extLst>
              <a:ext uri="{FF2B5EF4-FFF2-40B4-BE49-F238E27FC236}">
                <a16:creationId xmlns:a16="http://schemas.microsoft.com/office/drawing/2014/main" id="{F045E975-977B-43E1-6858-CE58347A3472}"/>
              </a:ext>
            </a:extLst>
          </p:cNvPr>
          <p:cNvSpPr>
            <a:spLocks noGrp="1"/>
          </p:cNvSpPr>
          <p:nvPr>
            <p:ph idx="1"/>
          </p:nvPr>
        </p:nvSpPr>
        <p:spPr>
          <a:xfrm>
            <a:off x="677334" y="2160590"/>
            <a:ext cx="8596668" cy="769424"/>
          </a:xfrm>
        </p:spPr>
        <p:txBody>
          <a:bodyPr/>
          <a:lstStyle/>
          <a:p>
            <a:pPr>
              <a:buClr>
                <a:schemeClr val="accent2"/>
              </a:buClr>
            </a:pPr>
            <a:r>
              <a:rPr lang="nl-NL" dirty="0">
                <a:solidFill>
                  <a:schemeClr val="tx1"/>
                </a:solidFill>
              </a:rPr>
              <a:t>Vul de 3 kolommen (verder) in</a:t>
            </a:r>
          </a:p>
        </p:txBody>
      </p:sp>
      <p:sp>
        <p:nvSpPr>
          <p:cNvPr id="4" name="Tijdelijke aanduiding voor inhoud 2">
            <a:extLst>
              <a:ext uri="{FF2B5EF4-FFF2-40B4-BE49-F238E27FC236}">
                <a16:creationId xmlns:a16="http://schemas.microsoft.com/office/drawing/2014/main" id="{6CF0A190-98F4-E147-E97E-62B9F7F709B4}"/>
              </a:ext>
            </a:extLst>
          </p:cNvPr>
          <p:cNvSpPr txBox="1">
            <a:spLocks/>
          </p:cNvSpPr>
          <p:nvPr/>
        </p:nvSpPr>
        <p:spPr>
          <a:xfrm>
            <a:off x="677334" y="3829665"/>
            <a:ext cx="8596668" cy="219751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Clr>
                <a:schemeClr val="accent2"/>
              </a:buClr>
              <a:buFont typeface="Arial" panose="020B0604020202020204" pitchFamily="34" charset="0"/>
              <a:buChar char="•"/>
            </a:pPr>
            <a:r>
              <a:rPr lang="nl-NL" sz="2400" dirty="0">
                <a:solidFill>
                  <a:schemeClr val="tx1"/>
                </a:solidFill>
              </a:rPr>
              <a:t>Vertel eens, waar ga jij mee….</a:t>
            </a:r>
          </a:p>
          <a:p>
            <a:pPr lvl="1">
              <a:buClr>
                <a:schemeClr val="accent2"/>
              </a:buClr>
              <a:buFont typeface="Arial" panose="020B0604020202020204" pitchFamily="34" charset="0"/>
              <a:buChar char="•"/>
            </a:pPr>
            <a:r>
              <a:rPr lang="nl-NL" sz="2400" dirty="0">
                <a:solidFill>
                  <a:schemeClr val="tx1"/>
                </a:solidFill>
              </a:rPr>
              <a:t>Starten?</a:t>
            </a:r>
          </a:p>
          <a:p>
            <a:pPr lvl="1">
              <a:buClr>
                <a:schemeClr val="accent2"/>
              </a:buClr>
              <a:buFont typeface="Arial" panose="020B0604020202020204" pitchFamily="34" charset="0"/>
              <a:buChar char="•"/>
            </a:pPr>
            <a:r>
              <a:rPr lang="nl-NL" sz="2400" dirty="0">
                <a:solidFill>
                  <a:schemeClr val="tx1"/>
                </a:solidFill>
              </a:rPr>
              <a:t>Door?</a:t>
            </a:r>
          </a:p>
          <a:p>
            <a:pPr lvl="1">
              <a:buClr>
                <a:schemeClr val="accent2"/>
              </a:buClr>
              <a:buFont typeface="Arial" panose="020B0604020202020204" pitchFamily="34" charset="0"/>
              <a:buChar char="•"/>
            </a:pPr>
            <a:r>
              <a:rPr lang="nl-NL" sz="2400" dirty="0">
                <a:solidFill>
                  <a:schemeClr val="tx1"/>
                </a:solidFill>
              </a:rPr>
              <a:t>Stoppen?</a:t>
            </a:r>
          </a:p>
        </p:txBody>
      </p:sp>
      <p:pic>
        <p:nvPicPr>
          <p:cNvPr id="5" name="Picture 2">
            <a:extLst>
              <a:ext uri="{FF2B5EF4-FFF2-40B4-BE49-F238E27FC236}">
                <a16:creationId xmlns:a16="http://schemas.microsoft.com/office/drawing/2014/main" id="{CD53FF63-31B7-2134-0CE7-9B71137C99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388" r="15924" b="47360"/>
          <a:stretch/>
        </p:blipFill>
        <p:spPr bwMode="auto">
          <a:xfrm>
            <a:off x="8185355" y="365125"/>
            <a:ext cx="2491658" cy="778012"/>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BEAB2938-E40B-781F-4BDB-562D018A871F}"/>
              </a:ext>
            </a:extLst>
          </p:cNvPr>
          <p:cNvPicPr>
            <a:picLocks noChangeAspect="1"/>
          </p:cNvPicPr>
          <p:nvPr/>
        </p:nvPicPr>
        <p:blipFill>
          <a:blip r:embed="rId4"/>
          <a:stretch>
            <a:fillRect/>
          </a:stretch>
        </p:blipFill>
        <p:spPr>
          <a:xfrm>
            <a:off x="10677013" y="1106375"/>
            <a:ext cx="1409897" cy="819264"/>
          </a:xfrm>
          <a:prstGeom prst="rect">
            <a:avLst/>
          </a:prstGeom>
        </p:spPr>
      </p:pic>
    </p:spTree>
    <p:extLst>
      <p:ext uri="{BB962C8B-B14F-4D97-AF65-F5344CB8AC3E}">
        <p14:creationId xmlns:p14="http://schemas.microsoft.com/office/powerpoint/2010/main" val="364351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B26253-C632-0AFF-34F4-307AFB90ACC7}"/>
              </a:ext>
            </a:extLst>
          </p:cNvPr>
          <p:cNvSpPr>
            <a:spLocks noGrp="1"/>
          </p:cNvSpPr>
          <p:nvPr>
            <p:ph type="title"/>
          </p:nvPr>
        </p:nvSpPr>
        <p:spPr/>
        <p:txBody>
          <a:bodyPr>
            <a:normAutofit/>
          </a:bodyPr>
          <a:lstStyle/>
          <a:p>
            <a:r>
              <a:rPr lang="nl-NL" b="1" dirty="0"/>
              <a:t>Tof FTO! Inspirerend! </a:t>
            </a:r>
            <a:br>
              <a:rPr lang="nl-NL" b="1" dirty="0"/>
            </a:br>
            <a:r>
              <a:rPr lang="nl-NL" b="1" dirty="0"/>
              <a:t>Maar </a:t>
            </a:r>
            <a:r>
              <a:rPr lang="nl-NL" b="1" dirty="0" err="1"/>
              <a:t>euh</a:t>
            </a:r>
            <a:r>
              <a:rPr lang="nl-NL" b="1" dirty="0"/>
              <a:t>…. en nu?</a:t>
            </a:r>
          </a:p>
        </p:txBody>
      </p:sp>
      <p:sp>
        <p:nvSpPr>
          <p:cNvPr id="3" name="Tijdelijke aanduiding voor inhoud 2">
            <a:extLst>
              <a:ext uri="{FF2B5EF4-FFF2-40B4-BE49-F238E27FC236}">
                <a16:creationId xmlns:a16="http://schemas.microsoft.com/office/drawing/2014/main" id="{9984B345-CE93-6A6F-0693-C25CDB8224A1}"/>
              </a:ext>
            </a:extLst>
          </p:cNvPr>
          <p:cNvSpPr>
            <a:spLocks noGrp="1"/>
          </p:cNvSpPr>
          <p:nvPr>
            <p:ph idx="1"/>
          </p:nvPr>
        </p:nvSpPr>
        <p:spPr>
          <a:xfrm>
            <a:off x="677334" y="2160590"/>
            <a:ext cx="8596668" cy="464624"/>
          </a:xfrm>
        </p:spPr>
        <p:txBody>
          <a:bodyPr/>
          <a:lstStyle/>
          <a:p>
            <a:pPr>
              <a:buClr>
                <a:schemeClr val="accent2"/>
              </a:buClr>
            </a:pPr>
            <a:r>
              <a:rPr lang="nl-NL" dirty="0">
                <a:solidFill>
                  <a:schemeClr val="tx1"/>
                </a:solidFill>
              </a:rPr>
              <a:t>Zet zelf die eerste stap!</a:t>
            </a:r>
          </a:p>
        </p:txBody>
      </p:sp>
      <p:sp>
        <p:nvSpPr>
          <p:cNvPr id="4" name="Tijdelijke aanduiding voor inhoud 2">
            <a:extLst>
              <a:ext uri="{FF2B5EF4-FFF2-40B4-BE49-F238E27FC236}">
                <a16:creationId xmlns:a16="http://schemas.microsoft.com/office/drawing/2014/main" id="{2FFB5376-87E7-EF40-513B-EE4FE8B7517F}"/>
              </a:ext>
            </a:extLst>
          </p:cNvPr>
          <p:cNvSpPr txBox="1">
            <a:spLocks/>
          </p:cNvSpPr>
          <p:nvPr/>
        </p:nvSpPr>
        <p:spPr>
          <a:xfrm>
            <a:off x="677334" y="2964376"/>
            <a:ext cx="8596668" cy="46462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Clr>
                <a:schemeClr val="accent2"/>
              </a:buClr>
              <a:buFont typeface="Arial" panose="020B0604020202020204" pitchFamily="34" charset="0"/>
              <a:buChar char="•"/>
            </a:pPr>
            <a:r>
              <a:rPr lang="nl-NL" sz="2400" dirty="0">
                <a:solidFill>
                  <a:schemeClr val="tx1"/>
                </a:solidFill>
              </a:rPr>
              <a:t>Zet zelf ook die tweede en vervolgstappen</a:t>
            </a:r>
          </a:p>
        </p:txBody>
      </p:sp>
      <p:sp>
        <p:nvSpPr>
          <p:cNvPr id="5" name="Tijdelijke aanduiding voor inhoud 2">
            <a:extLst>
              <a:ext uri="{FF2B5EF4-FFF2-40B4-BE49-F238E27FC236}">
                <a16:creationId xmlns:a16="http://schemas.microsoft.com/office/drawing/2014/main" id="{74510948-A001-EA24-8764-6DD7131F27CE}"/>
              </a:ext>
            </a:extLst>
          </p:cNvPr>
          <p:cNvSpPr txBox="1">
            <a:spLocks/>
          </p:cNvSpPr>
          <p:nvPr/>
        </p:nvSpPr>
        <p:spPr>
          <a:xfrm>
            <a:off x="677334" y="3768162"/>
            <a:ext cx="8596668" cy="46462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Clr>
                <a:schemeClr val="accent2"/>
              </a:buClr>
              <a:buFont typeface="Arial" panose="020B0604020202020204" pitchFamily="34" charset="0"/>
              <a:buChar char="•"/>
            </a:pPr>
            <a:r>
              <a:rPr lang="nl-NL" sz="2400" dirty="0">
                <a:solidFill>
                  <a:schemeClr val="tx1"/>
                </a:solidFill>
              </a:rPr>
              <a:t>Breng dit onderwerp bij zoveel mogelijk personen onder de aandacht</a:t>
            </a:r>
          </a:p>
        </p:txBody>
      </p:sp>
      <p:sp>
        <p:nvSpPr>
          <p:cNvPr id="6" name="Tijdelijke aanduiding voor inhoud 2">
            <a:extLst>
              <a:ext uri="{FF2B5EF4-FFF2-40B4-BE49-F238E27FC236}">
                <a16:creationId xmlns:a16="http://schemas.microsoft.com/office/drawing/2014/main" id="{E3871A4B-5649-A96E-1B77-134B8367897C}"/>
              </a:ext>
            </a:extLst>
          </p:cNvPr>
          <p:cNvSpPr txBox="1">
            <a:spLocks/>
          </p:cNvSpPr>
          <p:nvPr/>
        </p:nvSpPr>
        <p:spPr>
          <a:xfrm>
            <a:off x="677334" y="4815229"/>
            <a:ext cx="8596668" cy="464624"/>
          </a:xfrm>
          <a:prstGeom prst="rect">
            <a:avLst/>
          </a:prstGeom>
        </p:spPr>
        <p:txBody>
          <a:bodyPr vert="horz" lIns="91440" tIns="45720" rIns="91440" bIns="45720" rtlCol="0" anchor="t">
            <a:normAutofit fontScale="2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nl-NL" sz="12800" dirty="0">
              <a:solidFill>
                <a:schemeClr val="tx1"/>
              </a:solidFill>
            </a:endParaRPr>
          </a:p>
          <a:p>
            <a:r>
              <a:rPr lang="nl-NL" sz="9600" dirty="0">
                <a:solidFill>
                  <a:schemeClr val="tx1"/>
                </a:solidFill>
              </a:rPr>
              <a:t>Evaluatie van dit onderwerp in FTO later dit jaar </a:t>
            </a:r>
          </a:p>
          <a:p>
            <a:pPr marL="0" indent="0">
              <a:buNone/>
            </a:pPr>
            <a:endParaRPr lang="nl-NL" dirty="0"/>
          </a:p>
        </p:txBody>
      </p:sp>
      <p:pic>
        <p:nvPicPr>
          <p:cNvPr id="7" name="Picture 2">
            <a:extLst>
              <a:ext uri="{FF2B5EF4-FFF2-40B4-BE49-F238E27FC236}">
                <a16:creationId xmlns:a16="http://schemas.microsoft.com/office/drawing/2014/main" id="{A4788DDE-A503-7A9B-0BF3-340B677A3B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388" r="15924" b="47360"/>
          <a:stretch/>
        </p:blipFill>
        <p:spPr bwMode="auto">
          <a:xfrm>
            <a:off x="8185355" y="365125"/>
            <a:ext cx="2491658" cy="778012"/>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a:extLst>
              <a:ext uri="{FF2B5EF4-FFF2-40B4-BE49-F238E27FC236}">
                <a16:creationId xmlns:a16="http://schemas.microsoft.com/office/drawing/2014/main" id="{8129B725-FFD2-601B-DDE4-CE6F2228458A}"/>
              </a:ext>
            </a:extLst>
          </p:cNvPr>
          <p:cNvPicPr>
            <a:picLocks noChangeAspect="1"/>
          </p:cNvPicPr>
          <p:nvPr/>
        </p:nvPicPr>
        <p:blipFill>
          <a:blip r:embed="rId4"/>
          <a:stretch>
            <a:fillRect/>
          </a:stretch>
        </p:blipFill>
        <p:spPr>
          <a:xfrm>
            <a:off x="10727215" y="1341326"/>
            <a:ext cx="1409897" cy="819264"/>
          </a:xfrm>
          <a:prstGeom prst="rect">
            <a:avLst/>
          </a:prstGeom>
        </p:spPr>
      </p:pic>
    </p:spTree>
    <p:extLst>
      <p:ext uri="{BB962C8B-B14F-4D97-AF65-F5344CB8AC3E}">
        <p14:creationId xmlns:p14="http://schemas.microsoft.com/office/powerpoint/2010/main" val="362418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03D556D9-3157-9DE8-EA7D-ED3CFEDC80B1}"/>
              </a:ext>
            </a:extLst>
          </p:cNvPr>
          <p:cNvPicPr>
            <a:picLocks noChangeAspect="1"/>
          </p:cNvPicPr>
          <p:nvPr/>
        </p:nvPicPr>
        <p:blipFill>
          <a:blip r:embed="rId3"/>
          <a:stretch>
            <a:fillRect/>
          </a:stretch>
        </p:blipFill>
        <p:spPr>
          <a:xfrm>
            <a:off x="10648851" y="1124448"/>
            <a:ext cx="1409897" cy="819264"/>
          </a:xfrm>
          <a:prstGeom prst="rect">
            <a:avLst/>
          </a:prstGeom>
        </p:spPr>
      </p:pic>
      <p:sp>
        <p:nvSpPr>
          <p:cNvPr id="2" name="Titel 1">
            <a:extLst>
              <a:ext uri="{FF2B5EF4-FFF2-40B4-BE49-F238E27FC236}">
                <a16:creationId xmlns:a16="http://schemas.microsoft.com/office/drawing/2014/main" id="{987EC61E-334F-2D43-112B-8376B3DC1FA3}"/>
              </a:ext>
            </a:extLst>
          </p:cNvPr>
          <p:cNvSpPr>
            <a:spLocks noGrp="1"/>
          </p:cNvSpPr>
          <p:nvPr>
            <p:ph type="title"/>
          </p:nvPr>
        </p:nvSpPr>
        <p:spPr/>
        <p:txBody>
          <a:bodyPr/>
          <a:lstStyle/>
          <a:p>
            <a:r>
              <a:rPr lang="nl-NL" b="1" dirty="0"/>
              <a:t>Podcasttips</a:t>
            </a:r>
          </a:p>
        </p:txBody>
      </p:sp>
      <p:pic>
        <p:nvPicPr>
          <p:cNvPr id="4" name="Tijdelijke aanduiding voor inhoud 3">
            <a:extLst>
              <a:ext uri="{FF2B5EF4-FFF2-40B4-BE49-F238E27FC236}">
                <a16:creationId xmlns:a16="http://schemas.microsoft.com/office/drawing/2014/main" id="{E722471A-DA7C-2C18-DB4E-4EE690B93E6B}"/>
              </a:ext>
            </a:extLst>
          </p:cNvPr>
          <p:cNvPicPr>
            <a:picLocks noGrp="1" noChangeAspect="1"/>
          </p:cNvPicPr>
          <p:nvPr>
            <p:ph idx="1"/>
          </p:nvPr>
        </p:nvPicPr>
        <p:blipFill>
          <a:blip r:embed="rId4"/>
          <a:stretch>
            <a:fillRect/>
          </a:stretch>
        </p:blipFill>
        <p:spPr>
          <a:xfrm>
            <a:off x="838200" y="1690688"/>
            <a:ext cx="4730135" cy="2388562"/>
          </a:xfrm>
          <a:prstGeom prst="rect">
            <a:avLst/>
          </a:prstGeom>
        </p:spPr>
      </p:pic>
      <p:pic>
        <p:nvPicPr>
          <p:cNvPr id="5" name="Afbeelding 4">
            <a:extLst>
              <a:ext uri="{FF2B5EF4-FFF2-40B4-BE49-F238E27FC236}">
                <a16:creationId xmlns:a16="http://schemas.microsoft.com/office/drawing/2014/main" id="{231716ED-6721-68DF-7377-BDDB1B9D9428}"/>
              </a:ext>
            </a:extLst>
          </p:cNvPr>
          <p:cNvPicPr>
            <a:picLocks noChangeAspect="1"/>
          </p:cNvPicPr>
          <p:nvPr/>
        </p:nvPicPr>
        <p:blipFill>
          <a:blip r:embed="rId5"/>
          <a:stretch>
            <a:fillRect/>
          </a:stretch>
        </p:blipFill>
        <p:spPr>
          <a:xfrm>
            <a:off x="772620" y="4253565"/>
            <a:ext cx="4795715" cy="1827493"/>
          </a:xfrm>
          <a:prstGeom prst="rect">
            <a:avLst/>
          </a:prstGeom>
        </p:spPr>
      </p:pic>
      <p:pic>
        <p:nvPicPr>
          <p:cNvPr id="6" name="Picture 2">
            <a:extLst>
              <a:ext uri="{FF2B5EF4-FFF2-40B4-BE49-F238E27FC236}">
                <a16:creationId xmlns:a16="http://schemas.microsoft.com/office/drawing/2014/main" id="{8275855F-4696-7CFF-1EC8-B9C3C975D5F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6388" r="15924" b="47360"/>
          <a:stretch/>
        </p:blipFill>
        <p:spPr bwMode="auto">
          <a:xfrm>
            <a:off x="8185355" y="365125"/>
            <a:ext cx="2491658" cy="778012"/>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367D8E86-2279-3F61-9714-7A24172A4F30}"/>
              </a:ext>
            </a:extLst>
          </p:cNvPr>
          <p:cNvPicPr>
            <a:picLocks noChangeAspect="1"/>
          </p:cNvPicPr>
          <p:nvPr/>
        </p:nvPicPr>
        <p:blipFill>
          <a:blip r:embed="rId7"/>
          <a:stretch>
            <a:fillRect/>
          </a:stretch>
        </p:blipFill>
        <p:spPr>
          <a:xfrm>
            <a:off x="5943802" y="1690688"/>
            <a:ext cx="5662951" cy="2388562"/>
          </a:xfrm>
          <a:prstGeom prst="rect">
            <a:avLst/>
          </a:prstGeom>
        </p:spPr>
      </p:pic>
    </p:spTree>
    <p:extLst>
      <p:ext uri="{BB962C8B-B14F-4D97-AF65-F5344CB8AC3E}">
        <p14:creationId xmlns:p14="http://schemas.microsoft.com/office/powerpoint/2010/main" val="33912889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eb je een prangende vraag? Stel hem aan KIJK! - KIJK Magazine">
            <a:extLst>
              <a:ext uri="{FF2B5EF4-FFF2-40B4-BE49-F238E27FC236}">
                <a16:creationId xmlns:a16="http://schemas.microsoft.com/office/drawing/2014/main" id="{D542BC81-777B-6365-C17F-BC39821BAB5C}"/>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5405" r="1" b="2693"/>
          <a:stretch/>
        </p:blipFill>
        <p:spPr bwMode="auto">
          <a:xfrm>
            <a:off x="568452" y="571500"/>
            <a:ext cx="11055096"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6704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2381B33B-968E-06A1-2444-383065875217}"/>
              </a:ext>
            </a:extLst>
          </p:cNvPr>
          <p:cNvPicPr>
            <a:picLocks noChangeAspect="1"/>
          </p:cNvPicPr>
          <p:nvPr/>
        </p:nvPicPr>
        <p:blipFill>
          <a:blip r:embed="rId3"/>
          <a:stretch>
            <a:fillRect/>
          </a:stretch>
        </p:blipFill>
        <p:spPr>
          <a:xfrm>
            <a:off x="9943903" y="1143137"/>
            <a:ext cx="1409897" cy="819264"/>
          </a:xfrm>
          <a:prstGeom prst="rect">
            <a:avLst/>
          </a:prstGeom>
        </p:spPr>
      </p:pic>
      <p:sp>
        <p:nvSpPr>
          <p:cNvPr id="2" name="Titel 1">
            <a:extLst>
              <a:ext uri="{FF2B5EF4-FFF2-40B4-BE49-F238E27FC236}">
                <a16:creationId xmlns:a16="http://schemas.microsoft.com/office/drawing/2014/main" id="{938E49AB-806E-BE93-01CC-F07C47CC2025}"/>
              </a:ext>
            </a:extLst>
          </p:cNvPr>
          <p:cNvSpPr>
            <a:spLocks noGrp="1"/>
          </p:cNvSpPr>
          <p:nvPr>
            <p:ph type="title"/>
          </p:nvPr>
        </p:nvSpPr>
        <p:spPr/>
        <p:txBody>
          <a:bodyPr/>
          <a:lstStyle/>
          <a:p>
            <a:r>
              <a:rPr lang="nl-NL" b="1" dirty="0">
                <a:solidFill>
                  <a:schemeClr val="tx1"/>
                </a:solidFill>
              </a:rPr>
              <a:t>Referenties</a:t>
            </a:r>
          </a:p>
        </p:txBody>
      </p:sp>
      <p:sp>
        <p:nvSpPr>
          <p:cNvPr id="3" name="Tijdelijke aanduiding voor inhoud 2">
            <a:extLst>
              <a:ext uri="{FF2B5EF4-FFF2-40B4-BE49-F238E27FC236}">
                <a16:creationId xmlns:a16="http://schemas.microsoft.com/office/drawing/2014/main" id="{88483541-BDAF-19F8-85E5-44200F81E16F}"/>
              </a:ext>
            </a:extLst>
          </p:cNvPr>
          <p:cNvSpPr>
            <a:spLocks noGrp="1"/>
          </p:cNvSpPr>
          <p:nvPr>
            <p:ph idx="1"/>
          </p:nvPr>
        </p:nvSpPr>
        <p:spPr/>
        <p:txBody>
          <a:bodyPr/>
          <a:lstStyle/>
          <a:p>
            <a:r>
              <a:rPr lang="nl-NL" dirty="0" err="1">
                <a:solidFill>
                  <a:schemeClr val="tx1"/>
                </a:solidFill>
                <a:latin typeface="+mj-lt"/>
              </a:rPr>
              <a:t>Quarsie</a:t>
            </a:r>
            <a:r>
              <a:rPr lang="nl-NL" dirty="0">
                <a:solidFill>
                  <a:schemeClr val="tx1"/>
                </a:solidFill>
                <a:latin typeface="+mj-lt"/>
              </a:rPr>
              <a:t> et al. De impact van klimaatverandering op gezondheid in Nederland. NTVG. 2021;165:D6245</a:t>
            </a:r>
          </a:p>
          <a:p>
            <a:r>
              <a:rPr lang="nl-NL" dirty="0">
                <a:solidFill>
                  <a:schemeClr val="tx1"/>
                </a:solidFill>
                <a:latin typeface="+mj-lt"/>
              </a:rPr>
              <a:t>Consultancy.nl. </a:t>
            </a:r>
            <a:r>
              <a:rPr lang="nl-NL" i="0" dirty="0">
                <a:solidFill>
                  <a:schemeClr val="tx1"/>
                </a:solidFill>
                <a:effectLst/>
                <a:latin typeface="+mj-lt"/>
              </a:rPr>
              <a:t>Gezondheidszorg kan fors bijdragen aan CO2-reductie, 12-2019</a:t>
            </a:r>
          </a:p>
          <a:p>
            <a:r>
              <a:rPr lang="nl-NL" dirty="0">
                <a:solidFill>
                  <a:schemeClr val="tx1"/>
                </a:solidFill>
                <a:latin typeface="+mj-lt"/>
              </a:rPr>
              <a:t>M.A. </a:t>
            </a:r>
            <a:r>
              <a:rPr lang="nl-NL" dirty="0" err="1">
                <a:solidFill>
                  <a:schemeClr val="tx1"/>
                </a:solidFill>
                <a:latin typeface="+mj-lt"/>
              </a:rPr>
              <a:t>Steenmeijer</a:t>
            </a:r>
            <a:r>
              <a:rPr lang="nl-NL" dirty="0">
                <a:solidFill>
                  <a:schemeClr val="tx1"/>
                </a:solidFill>
                <a:latin typeface="+mj-lt"/>
              </a:rPr>
              <a:t> et al. Het effect van de Nederlandse zorg op het milieu. RIVM-rapport 2022-0127</a:t>
            </a:r>
          </a:p>
          <a:p>
            <a:r>
              <a:rPr lang="nl-NL" b="0" dirty="0">
                <a:solidFill>
                  <a:schemeClr val="tx1"/>
                </a:solidFill>
                <a:effectLst/>
                <a:latin typeface="+mj-lt"/>
                <a:hlinkClick r:id="rId4"/>
              </a:rPr>
              <a:t>https://www.rvo.nl/onderwerpen/duurzaam-ondernemen/circulaire-economie/r-ladder</a:t>
            </a:r>
            <a:r>
              <a:rPr lang="nl-NL" b="0" dirty="0">
                <a:solidFill>
                  <a:schemeClr val="tx1"/>
                </a:solidFill>
                <a:effectLst/>
                <a:latin typeface="+mj-lt"/>
              </a:rPr>
              <a:t> </a:t>
            </a:r>
            <a:endParaRPr lang="nl-NL" dirty="0">
              <a:solidFill>
                <a:schemeClr val="tx1"/>
              </a:solidFill>
              <a:latin typeface="+mj-lt"/>
            </a:endParaRPr>
          </a:p>
          <a:p>
            <a:r>
              <a:rPr lang="nl-NL" dirty="0">
                <a:solidFill>
                  <a:schemeClr val="tx1"/>
                </a:solidFill>
                <a:latin typeface="+mj-lt"/>
              </a:rPr>
              <a:t>Medicijnresten uit water, </a:t>
            </a:r>
            <a:r>
              <a:rPr lang="nl-NL" dirty="0">
                <a:solidFill>
                  <a:schemeClr val="tx1"/>
                </a:solidFill>
                <a:latin typeface="+mj-lt"/>
                <a:hlinkClick r:id="rId5"/>
              </a:rPr>
              <a:t>www.medicijnresten.org</a:t>
            </a:r>
            <a:endParaRPr lang="nl-NL" dirty="0">
              <a:solidFill>
                <a:schemeClr val="tx1"/>
              </a:solidFill>
              <a:latin typeface="+mj-lt"/>
            </a:endParaRPr>
          </a:p>
          <a:p>
            <a:r>
              <a:rPr lang="nl-NL" dirty="0" err="1">
                <a:solidFill>
                  <a:schemeClr val="tx1"/>
                </a:solidFill>
                <a:latin typeface="+mj-lt"/>
              </a:rPr>
              <a:t>https</a:t>
            </a:r>
            <a:r>
              <a:rPr lang="nl-NL" dirty="0">
                <a:solidFill>
                  <a:schemeClr val="tx1"/>
                </a:solidFill>
                <a:latin typeface="+mj-lt"/>
              </a:rPr>
              <a:t>://</a:t>
            </a:r>
            <a:r>
              <a:rPr lang="nl-NL" dirty="0" err="1">
                <a:solidFill>
                  <a:schemeClr val="tx1"/>
                </a:solidFill>
                <a:latin typeface="+mj-lt"/>
              </a:rPr>
              <a:t>www.degroenehuisarts.nl</a:t>
            </a:r>
            <a:r>
              <a:rPr lang="nl-NL" dirty="0">
                <a:solidFill>
                  <a:schemeClr val="tx1"/>
                </a:solidFill>
                <a:latin typeface="+mj-lt"/>
              </a:rPr>
              <a:t>/</a:t>
            </a:r>
            <a:r>
              <a:rPr lang="nl-NL" dirty="0" err="1">
                <a:solidFill>
                  <a:schemeClr val="tx1"/>
                </a:solidFill>
                <a:latin typeface="+mj-lt"/>
              </a:rPr>
              <a:t>quickscan</a:t>
            </a:r>
            <a:r>
              <a:rPr lang="nl-NL" dirty="0">
                <a:solidFill>
                  <a:schemeClr val="tx1"/>
                </a:solidFill>
                <a:latin typeface="+mj-lt"/>
              </a:rPr>
              <a:t>-duurzaam-voorschrijven/</a:t>
            </a:r>
          </a:p>
        </p:txBody>
      </p:sp>
      <p:pic>
        <p:nvPicPr>
          <p:cNvPr id="4" name="Picture 2">
            <a:extLst>
              <a:ext uri="{FF2B5EF4-FFF2-40B4-BE49-F238E27FC236}">
                <a16:creationId xmlns:a16="http://schemas.microsoft.com/office/drawing/2014/main" id="{328A6619-6343-A4FF-29BA-F49C67B45CC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6388" r="15924" b="47360"/>
          <a:stretch/>
        </p:blipFill>
        <p:spPr bwMode="auto">
          <a:xfrm>
            <a:off x="8185355" y="365125"/>
            <a:ext cx="2491658" cy="778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251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7B7251-8153-4BF2-012E-4D61792FEB3B}"/>
              </a:ext>
            </a:extLst>
          </p:cNvPr>
          <p:cNvSpPr>
            <a:spLocks noGrp="1"/>
          </p:cNvSpPr>
          <p:nvPr>
            <p:ph type="title"/>
          </p:nvPr>
        </p:nvSpPr>
        <p:spPr>
          <a:xfrm>
            <a:off x="838200" y="247679"/>
            <a:ext cx="10515600" cy="1325563"/>
          </a:xfrm>
        </p:spPr>
        <p:txBody>
          <a:bodyPr/>
          <a:lstStyle/>
          <a:p>
            <a:r>
              <a:rPr lang="nl-NL" b="1" dirty="0"/>
              <a:t>Vraag</a:t>
            </a:r>
          </a:p>
        </p:txBody>
      </p:sp>
      <p:sp>
        <p:nvSpPr>
          <p:cNvPr id="3" name="Tijdelijke aanduiding voor inhoud 2">
            <a:extLst>
              <a:ext uri="{FF2B5EF4-FFF2-40B4-BE49-F238E27FC236}">
                <a16:creationId xmlns:a16="http://schemas.microsoft.com/office/drawing/2014/main" id="{55B295BB-E0FE-7081-D2BC-CBFA3ABA0BA0}"/>
              </a:ext>
            </a:extLst>
          </p:cNvPr>
          <p:cNvSpPr>
            <a:spLocks noGrp="1"/>
          </p:cNvSpPr>
          <p:nvPr>
            <p:ph idx="1"/>
          </p:nvPr>
        </p:nvSpPr>
        <p:spPr/>
        <p:txBody>
          <a:bodyPr vert="horz" lIns="91440" tIns="45720" rIns="91440" bIns="45720" rtlCol="0" anchor="t">
            <a:normAutofit/>
          </a:bodyPr>
          <a:lstStyle/>
          <a:p>
            <a:pPr marL="0" indent="0">
              <a:buClr>
                <a:schemeClr val="accent2"/>
              </a:buClr>
              <a:buNone/>
            </a:pPr>
            <a:r>
              <a:rPr lang="nl-NL" dirty="0">
                <a:solidFill>
                  <a:schemeClr val="tx1"/>
                </a:solidFill>
                <a:ea typeface="+mn-lt"/>
                <a:cs typeface="+mn-lt"/>
              </a:rPr>
              <a:t>Op schaal 0-10 hoeveel kennis vind je dat je hebt als het gaat over de impact van de zorg op het milieu? </a:t>
            </a:r>
          </a:p>
          <a:p>
            <a:endParaRPr lang="nl-NL" dirty="0"/>
          </a:p>
        </p:txBody>
      </p:sp>
      <p:pic>
        <p:nvPicPr>
          <p:cNvPr id="4" name="Picture 2">
            <a:extLst>
              <a:ext uri="{FF2B5EF4-FFF2-40B4-BE49-F238E27FC236}">
                <a16:creationId xmlns:a16="http://schemas.microsoft.com/office/drawing/2014/main" id="{9BFAF266-0ED3-B415-7E0C-7A4383A81E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388" r="15924" b="47360"/>
          <a:stretch/>
        </p:blipFill>
        <p:spPr bwMode="auto">
          <a:xfrm>
            <a:off x="7683909" y="247679"/>
            <a:ext cx="2491658" cy="778012"/>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0D805A76-B3AB-5762-00D6-4B341FB7897B}"/>
              </a:ext>
            </a:extLst>
          </p:cNvPr>
          <p:cNvPicPr>
            <a:picLocks noChangeAspect="1"/>
          </p:cNvPicPr>
          <p:nvPr/>
        </p:nvPicPr>
        <p:blipFill>
          <a:blip r:embed="rId4"/>
          <a:stretch>
            <a:fillRect/>
          </a:stretch>
        </p:blipFill>
        <p:spPr>
          <a:xfrm>
            <a:off x="9569939" y="910460"/>
            <a:ext cx="1409897" cy="819264"/>
          </a:xfrm>
          <a:prstGeom prst="rect">
            <a:avLst/>
          </a:prstGeom>
        </p:spPr>
      </p:pic>
    </p:spTree>
    <p:extLst>
      <p:ext uri="{BB962C8B-B14F-4D97-AF65-F5344CB8AC3E}">
        <p14:creationId xmlns:p14="http://schemas.microsoft.com/office/powerpoint/2010/main" val="631466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DB83C3-7D3C-489E-BE8C-608BD0C6A596}"/>
              </a:ext>
            </a:extLst>
          </p:cNvPr>
          <p:cNvSpPr>
            <a:spLocks noGrp="1"/>
          </p:cNvSpPr>
          <p:nvPr>
            <p:ph type="title"/>
          </p:nvPr>
        </p:nvSpPr>
        <p:spPr/>
        <p:txBody>
          <a:bodyPr/>
          <a:lstStyle/>
          <a:p>
            <a:r>
              <a:rPr lang="nl-NL" b="1" dirty="0"/>
              <a:t>Vraag</a:t>
            </a:r>
          </a:p>
        </p:txBody>
      </p:sp>
      <p:sp>
        <p:nvSpPr>
          <p:cNvPr id="3" name="Tijdelijke aanduiding voor inhoud 2">
            <a:extLst>
              <a:ext uri="{FF2B5EF4-FFF2-40B4-BE49-F238E27FC236}">
                <a16:creationId xmlns:a16="http://schemas.microsoft.com/office/drawing/2014/main" id="{0AA25D26-5F82-4EC2-9C1C-91254659F2CE}"/>
              </a:ext>
            </a:extLst>
          </p:cNvPr>
          <p:cNvSpPr>
            <a:spLocks noGrp="1"/>
          </p:cNvSpPr>
          <p:nvPr>
            <p:ph idx="1"/>
          </p:nvPr>
        </p:nvSpPr>
        <p:spPr/>
        <p:txBody>
          <a:bodyPr/>
          <a:lstStyle/>
          <a:p>
            <a:pPr marL="0" indent="0" algn="l">
              <a:buNone/>
            </a:pPr>
            <a:r>
              <a:rPr lang="nl-NL" b="1" i="0" dirty="0">
                <a:solidFill>
                  <a:srgbClr val="002060"/>
                </a:solidFill>
                <a:effectLst/>
              </a:rPr>
              <a:t>Een van de grootste bedreigingen van ons oppervlaktewater is:</a:t>
            </a:r>
            <a:endParaRPr lang="nl-NL" b="0" i="0" dirty="0">
              <a:solidFill>
                <a:srgbClr val="002060"/>
              </a:solidFill>
              <a:effectLst/>
            </a:endParaRPr>
          </a:p>
          <a:p>
            <a:pPr algn="l"/>
            <a:r>
              <a:rPr lang="nl-NL" b="0" i="0" dirty="0">
                <a:solidFill>
                  <a:srgbClr val="002060"/>
                </a:solidFill>
                <a:effectLst/>
              </a:rPr>
              <a:t>a. Metformine</a:t>
            </a:r>
          </a:p>
          <a:p>
            <a:pPr algn="l"/>
            <a:r>
              <a:rPr lang="nl-NL" b="0" i="0" dirty="0">
                <a:solidFill>
                  <a:srgbClr val="002060"/>
                </a:solidFill>
                <a:effectLst/>
              </a:rPr>
              <a:t>b. Contrastvloeistof</a:t>
            </a:r>
          </a:p>
          <a:p>
            <a:pPr algn="l"/>
            <a:r>
              <a:rPr lang="nl-NL" b="0" i="0" dirty="0">
                <a:solidFill>
                  <a:srgbClr val="002060"/>
                </a:solidFill>
                <a:effectLst/>
              </a:rPr>
              <a:t>c. NSAID met name de gels</a:t>
            </a:r>
          </a:p>
          <a:p>
            <a:endParaRPr lang="nl-NL" dirty="0"/>
          </a:p>
        </p:txBody>
      </p:sp>
      <p:pic>
        <p:nvPicPr>
          <p:cNvPr id="5" name="Afbeelding 4">
            <a:extLst>
              <a:ext uri="{FF2B5EF4-FFF2-40B4-BE49-F238E27FC236}">
                <a16:creationId xmlns:a16="http://schemas.microsoft.com/office/drawing/2014/main" id="{5702F95A-7AF5-30B1-C4CE-D05D24EA1D9B}"/>
              </a:ext>
            </a:extLst>
          </p:cNvPr>
          <p:cNvPicPr>
            <a:picLocks noChangeAspect="1"/>
          </p:cNvPicPr>
          <p:nvPr/>
        </p:nvPicPr>
        <p:blipFill>
          <a:blip r:embed="rId3"/>
          <a:stretch>
            <a:fillRect/>
          </a:stretch>
        </p:blipFill>
        <p:spPr>
          <a:xfrm>
            <a:off x="10648851" y="1078975"/>
            <a:ext cx="1409897" cy="819264"/>
          </a:xfrm>
          <a:prstGeom prst="rect">
            <a:avLst/>
          </a:prstGeom>
        </p:spPr>
      </p:pic>
    </p:spTree>
    <p:extLst>
      <p:ext uri="{BB962C8B-B14F-4D97-AF65-F5344CB8AC3E}">
        <p14:creationId xmlns:p14="http://schemas.microsoft.com/office/powerpoint/2010/main" val="1140089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26CE46-9EC5-432C-AAFE-5E37F908C2AD}"/>
              </a:ext>
            </a:extLst>
          </p:cNvPr>
          <p:cNvSpPr>
            <a:spLocks noGrp="1"/>
          </p:cNvSpPr>
          <p:nvPr>
            <p:ph type="title"/>
          </p:nvPr>
        </p:nvSpPr>
        <p:spPr/>
        <p:txBody>
          <a:bodyPr/>
          <a:lstStyle/>
          <a:p>
            <a:r>
              <a:rPr lang="nl-NL" b="1" dirty="0"/>
              <a:t>Vraag</a:t>
            </a:r>
          </a:p>
        </p:txBody>
      </p:sp>
      <p:sp>
        <p:nvSpPr>
          <p:cNvPr id="3" name="Tijdelijke aanduiding voor inhoud 2">
            <a:extLst>
              <a:ext uri="{FF2B5EF4-FFF2-40B4-BE49-F238E27FC236}">
                <a16:creationId xmlns:a16="http://schemas.microsoft.com/office/drawing/2014/main" id="{96F3CC65-C135-4442-AE58-7F80B6A26EF2}"/>
              </a:ext>
            </a:extLst>
          </p:cNvPr>
          <p:cNvSpPr>
            <a:spLocks noGrp="1"/>
          </p:cNvSpPr>
          <p:nvPr>
            <p:ph idx="1"/>
          </p:nvPr>
        </p:nvSpPr>
        <p:spPr/>
        <p:txBody>
          <a:bodyPr/>
          <a:lstStyle/>
          <a:p>
            <a:pPr marL="0" indent="0" algn="l">
              <a:buNone/>
            </a:pPr>
            <a:r>
              <a:rPr lang="nl-NL" b="1" i="0" dirty="0">
                <a:solidFill>
                  <a:srgbClr val="002060"/>
                </a:solidFill>
                <a:effectLst/>
              </a:rPr>
              <a:t>Als je op proef één tablet afhaalt van de chronische medicijnlijst omdat de indicatie niet meer overtuigend is en de patiënt er geen nadeel van ondervindt, dan zijn er een jaar later 365 pillen minder geslikt</a:t>
            </a:r>
            <a:endParaRPr lang="nl-NL" b="0" i="0" dirty="0">
              <a:solidFill>
                <a:srgbClr val="002060"/>
              </a:solidFill>
              <a:effectLst/>
            </a:endParaRPr>
          </a:p>
          <a:p>
            <a:pPr marL="0" indent="0" algn="l">
              <a:buNone/>
            </a:pPr>
            <a:endParaRPr lang="nl-NL" b="0" i="0" dirty="0">
              <a:solidFill>
                <a:srgbClr val="002060"/>
              </a:solidFill>
              <a:effectLst/>
            </a:endParaRPr>
          </a:p>
          <a:p>
            <a:pPr marL="0" indent="0" algn="l">
              <a:buNone/>
            </a:pPr>
            <a:r>
              <a:rPr lang="nl-NL" b="0" i="0" dirty="0">
                <a:solidFill>
                  <a:srgbClr val="002060"/>
                </a:solidFill>
                <a:effectLst/>
              </a:rPr>
              <a:t>Als je wekelijks bij 3 patiënten 1 medicijn stopt, dan zijn er een jaar na de stop van de laatste pil minstens … pillen minder geslikt.</a:t>
            </a:r>
          </a:p>
          <a:p>
            <a:pPr algn="l"/>
            <a:r>
              <a:rPr lang="nl-NL" b="0" i="0" dirty="0">
                <a:solidFill>
                  <a:srgbClr val="002060"/>
                </a:solidFill>
                <a:effectLst/>
              </a:rPr>
              <a:t>a. 1000 pillen minder geslikt</a:t>
            </a:r>
          </a:p>
          <a:p>
            <a:pPr algn="l"/>
            <a:r>
              <a:rPr lang="nl-NL" b="0" i="0" dirty="0">
                <a:solidFill>
                  <a:srgbClr val="002060"/>
                </a:solidFill>
                <a:effectLst/>
              </a:rPr>
              <a:t>b. 33000 pillen minder geslikt</a:t>
            </a:r>
          </a:p>
          <a:p>
            <a:pPr algn="l"/>
            <a:r>
              <a:rPr lang="nl-NL" b="0" i="0" dirty="0">
                <a:solidFill>
                  <a:srgbClr val="002060"/>
                </a:solidFill>
                <a:effectLst/>
              </a:rPr>
              <a:t>c. 57000 pillen minder geslikt</a:t>
            </a:r>
          </a:p>
          <a:p>
            <a:endParaRPr lang="nl-NL" dirty="0"/>
          </a:p>
        </p:txBody>
      </p:sp>
      <p:pic>
        <p:nvPicPr>
          <p:cNvPr id="5" name="Afbeelding 4">
            <a:extLst>
              <a:ext uri="{FF2B5EF4-FFF2-40B4-BE49-F238E27FC236}">
                <a16:creationId xmlns:a16="http://schemas.microsoft.com/office/drawing/2014/main" id="{E846F9B9-8667-A4FA-3C59-9D733289422B}"/>
              </a:ext>
            </a:extLst>
          </p:cNvPr>
          <p:cNvPicPr>
            <a:picLocks noChangeAspect="1"/>
          </p:cNvPicPr>
          <p:nvPr/>
        </p:nvPicPr>
        <p:blipFill>
          <a:blip r:embed="rId3"/>
          <a:stretch>
            <a:fillRect/>
          </a:stretch>
        </p:blipFill>
        <p:spPr>
          <a:xfrm>
            <a:off x="10648851" y="1281056"/>
            <a:ext cx="1409897" cy="819264"/>
          </a:xfrm>
          <a:prstGeom prst="rect">
            <a:avLst/>
          </a:prstGeom>
        </p:spPr>
      </p:pic>
    </p:spTree>
    <p:extLst>
      <p:ext uri="{BB962C8B-B14F-4D97-AF65-F5344CB8AC3E}">
        <p14:creationId xmlns:p14="http://schemas.microsoft.com/office/powerpoint/2010/main" val="3099417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C1ACB6-0666-4B4A-981B-215CFB270976}"/>
              </a:ext>
            </a:extLst>
          </p:cNvPr>
          <p:cNvSpPr>
            <a:spLocks noGrp="1"/>
          </p:cNvSpPr>
          <p:nvPr>
            <p:ph type="title"/>
          </p:nvPr>
        </p:nvSpPr>
        <p:spPr/>
        <p:txBody>
          <a:bodyPr/>
          <a:lstStyle/>
          <a:p>
            <a:r>
              <a:rPr lang="nl-NL" b="1" dirty="0"/>
              <a:t>Vraag</a:t>
            </a:r>
          </a:p>
        </p:txBody>
      </p:sp>
      <p:sp>
        <p:nvSpPr>
          <p:cNvPr id="3" name="Tijdelijke aanduiding voor inhoud 2">
            <a:extLst>
              <a:ext uri="{FF2B5EF4-FFF2-40B4-BE49-F238E27FC236}">
                <a16:creationId xmlns:a16="http://schemas.microsoft.com/office/drawing/2014/main" id="{F85003F4-FF82-4ED6-B509-913FCDC7ADB5}"/>
              </a:ext>
            </a:extLst>
          </p:cNvPr>
          <p:cNvSpPr>
            <a:spLocks noGrp="1"/>
          </p:cNvSpPr>
          <p:nvPr>
            <p:ph idx="1"/>
          </p:nvPr>
        </p:nvSpPr>
        <p:spPr/>
        <p:txBody>
          <a:bodyPr/>
          <a:lstStyle/>
          <a:p>
            <a:pPr marL="0" indent="0" algn="l">
              <a:buNone/>
            </a:pPr>
            <a:r>
              <a:rPr lang="nl-NL" b="1" i="0" dirty="0">
                <a:solidFill>
                  <a:srgbClr val="002060"/>
                </a:solidFill>
                <a:effectLst/>
              </a:rPr>
              <a:t>Aerosolen zijn een belasting voor ons milieu: een jaar een aerosol stoot broeikasgassen uit vergelijkbaar met een retourvlucht Amsterdam – Parijs. Welke mensen kun jij veilig omzetten naar een poeder inhalator?</a:t>
            </a:r>
            <a:endParaRPr lang="nl-NL" b="0" i="0" dirty="0">
              <a:solidFill>
                <a:srgbClr val="002060"/>
              </a:solidFill>
              <a:effectLst/>
            </a:endParaRPr>
          </a:p>
          <a:p>
            <a:pPr algn="l"/>
            <a:r>
              <a:rPr lang="nl-NL" b="0" i="0" dirty="0">
                <a:solidFill>
                  <a:srgbClr val="002060"/>
                </a:solidFill>
                <a:effectLst/>
              </a:rPr>
              <a:t>a. Krachtige uitademing is nodig, voldoende kunnen uitademen en adem 5 sec kunnen vasthouden</a:t>
            </a:r>
          </a:p>
          <a:p>
            <a:pPr algn="l"/>
            <a:r>
              <a:rPr lang="nl-NL" b="0" i="0" dirty="0">
                <a:solidFill>
                  <a:srgbClr val="002060"/>
                </a:solidFill>
                <a:effectLst/>
              </a:rPr>
              <a:t>b. Bewuste inhalatie is mogelijk, voldoende kunnen inademen, en adem  5seconden kunnen vasthouden</a:t>
            </a:r>
          </a:p>
          <a:p>
            <a:pPr algn="l"/>
            <a:r>
              <a:rPr lang="nl-NL" b="0" i="0" dirty="0">
                <a:solidFill>
                  <a:srgbClr val="002060"/>
                </a:solidFill>
                <a:effectLst/>
              </a:rPr>
              <a:t>c. Bewuste inhalatie is mogelijk, voldoende kunnen uitademen, en adem 10 seconden kunnen vasthouden</a:t>
            </a:r>
          </a:p>
          <a:p>
            <a:endParaRPr lang="nl-NL" dirty="0"/>
          </a:p>
        </p:txBody>
      </p:sp>
      <p:pic>
        <p:nvPicPr>
          <p:cNvPr id="5" name="Afbeelding 4">
            <a:extLst>
              <a:ext uri="{FF2B5EF4-FFF2-40B4-BE49-F238E27FC236}">
                <a16:creationId xmlns:a16="http://schemas.microsoft.com/office/drawing/2014/main" id="{19ACEAFA-ACCC-536C-AB46-EFD1F2244FAB}"/>
              </a:ext>
            </a:extLst>
          </p:cNvPr>
          <p:cNvPicPr>
            <a:picLocks noChangeAspect="1"/>
          </p:cNvPicPr>
          <p:nvPr/>
        </p:nvPicPr>
        <p:blipFill>
          <a:blip r:embed="rId3"/>
          <a:stretch>
            <a:fillRect/>
          </a:stretch>
        </p:blipFill>
        <p:spPr>
          <a:xfrm>
            <a:off x="10648851" y="1104507"/>
            <a:ext cx="1409897" cy="819264"/>
          </a:xfrm>
          <a:prstGeom prst="rect">
            <a:avLst/>
          </a:prstGeom>
        </p:spPr>
      </p:pic>
    </p:spTree>
    <p:extLst>
      <p:ext uri="{BB962C8B-B14F-4D97-AF65-F5344CB8AC3E}">
        <p14:creationId xmlns:p14="http://schemas.microsoft.com/office/powerpoint/2010/main" val="2829897953"/>
      </p:ext>
    </p:extLst>
  </p:cSld>
  <p:clrMapOvr>
    <a:masterClrMapping/>
  </p:clrMapOvr>
</p:sld>
</file>

<file path=ppt/theme/theme1.xml><?xml version="1.0" encoding="utf-8"?>
<a:theme xmlns:a="http://schemas.openxmlformats.org/drawingml/2006/main" name="Titelpagina wit">
  <a:themeElements>
    <a:clrScheme name="Custom 2">
      <a:dk1>
        <a:srgbClr val="003361"/>
      </a:dk1>
      <a:lt1>
        <a:srgbClr val="FFFFFF"/>
      </a:lt1>
      <a:dk2>
        <a:srgbClr val="44546A"/>
      </a:dk2>
      <a:lt2>
        <a:srgbClr val="E7E6E6"/>
      </a:lt2>
      <a:accent1>
        <a:srgbClr val="007CC1"/>
      </a:accent1>
      <a:accent2>
        <a:srgbClr val="96BF0D"/>
      </a:accent2>
      <a:accent3>
        <a:srgbClr val="003361"/>
      </a:accent3>
      <a:accent4>
        <a:srgbClr val="577F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Huisartsen Eemland definitief.pptx" id="{B92E22A4-89FE-4B11-AD63-A0A3FC4B2198}" vid="{C5543EE4-A3E3-4D23-A318-B898619A4EA1}"/>
    </a:ext>
  </a:extLst>
</a:theme>
</file>

<file path=ppt/theme/theme10.xml><?xml version="1.0" encoding="utf-8"?>
<a:theme xmlns:a="http://schemas.openxmlformats.org/drawingml/2006/main" name="Tekstpagina wit foto links">
  <a:themeElements>
    <a:clrScheme name="Custom 2">
      <a:dk1>
        <a:srgbClr val="003361"/>
      </a:dk1>
      <a:lt1>
        <a:srgbClr val="FFFFFF"/>
      </a:lt1>
      <a:dk2>
        <a:srgbClr val="44546A"/>
      </a:dk2>
      <a:lt2>
        <a:srgbClr val="E7E6E6"/>
      </a:lt2>
      <a:accent1>
        <a:srgbClr val="007CC1"/>
      </a:accent1>
      <a:accent2>
        <a:srgbClr val="96BF0D"/>
      </a:accent2>
      <a:accent3>
        <a:srgbClr val="003361"/>
      </a:accent3>
      <a:accent4>
        <a:srgbClr val="577F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Huisartsen Eemland definitief.pptx" id="{B92E22A4-89FE-4B11-AD63-A0A3FC4B2198}" vid="{C2277158-6C2E-40EC-9B41-7750CF41D514}"/>
    </a:ext>
  </a:extLst>
</a:theme>
</file>

<file path=ppt/theme/theme11.xml><?xml version="1.0" encoding="utf-8"?>
<a:theme xmlns:a="http://schemas.openxmlformats.org/drawingml/2006/main" name="Tekstpagina blauw foto links">
  <a:themeElements>
    <a:clrScheme name="Custom 2">
      <a:dk1>
        <a:srgbClr val="003361"/>
      </a:dk1>
      <a:lt1>
        <a:srgbClr val="FFFFFF"/>
      </a:lt1>
      <a:dk2>
        <a:srgbClr val="44546A"/>
      </a:dk2>
      <a:lt2>
        <a:srgbClr val="E7E6E6"/>
      </a:lt2>
      <a:accent1>
        <a:srgbClr val="007CC1"/>
      </a:accent1>
      <a:accent2>
        <a:srgbClr val="96BF0D"/>
      </a:accent2>
      <a:accent3>
        <a:srgbClr val="003361"/>
      </a:accent3>
      <a:accent4>
        <a:srgbClr val="577F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Huisartsen Eemland definitief.pptx" id="{B92E22A4-89FE-4B11-AD63-A0A3FC4B2198}" vid="{0B814B01-3F41-4B55-B837-33F0F54745C1}"/>
    </a:ext>
  </a:extLst>
</a:theme>
</file>

<file path=ppt/theme/theme1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elpagina blauw">
  <a:themeElements>
    <a:clrScheme name="Custom 2">
      <a:dk1>
        <a:srgbClr val="003361"/>
      </a:dk1>
      <a:lt1>
        <a:srgbClr val="FFFFFF"/>
      </a:lt1>
      <a:dk2>
        <a:srgbClr val="44546A"/>
      </a:dk2>
      <a:lt2>
        <a:srgbClr val="E7E6E6"/>
      </a:lt2>
      <a:accent1>
        <a:srgbClr val="007CC1"/>
      </a:accent1>
      <a:accent2>
        <a:srgbClr val="96BF0D"/>
      </a:accent2>
      <a:accent3>
        <a:srgbClr val="003361"/>
      </a:accent3>
      <a:accent4>
        <a:srgbClr val="577F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Huisartsen Eemland definitief.pptx" id="{B92E22A4-89FE-4B11-AD63-A0A3FC4B2198}" vid="{2D8B434F-4839-4A2B-B7A7-AF29E90B7E0D}"/>
    </a:ext>
  </a:extLst>
</a:theme>
</file>

<file path=ppt/theme/theme3.xml><?xml version="1.0" encoding="utf-8"?>
<a:theme xmlns:a="http://schemas.openxmlformats.org/drawingml/2006/main" name="Fotopagina">
  <a:themeElements>
    <a:clrScheme name="Custom 2">
      <a:dk1>
        <a:srgbClr val="003361"/>
      </a:dk1>
      <a:lt1>
        <a:srgbClr val="FFFFFF"/>
      </a:lt1>
      <a:dk2>
        <a:srgbClr val="44546A"/>
      </a:dk2>
      <a:lt2>
        <a:srgbClr val="E7E6E6"/>
      </a:lt2>
      <a:accent1>
        <a:srgbClr val="007CC1"/>
      </a:accent1>
      <a:accent2>
        <a:srgbClr val="96BF0D"/>
      </a:accent2>
      <a:accent3>
        <a:srgbClr val="003361"/>
      </a:accent3>
      <a:accent4>
        <a:srgbClr val="577F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Huisartsen Eemland definitief.pptx" id="{B92E22A4-89FE-4B11-AD63-A0A3FC4B2198}" vid="{0FEBD0EA-633F-4D2F-B254-217D2D13F553}"/>
    </a:ext>
  </a:extLst>
</a:theme>
</file>

<file path=ppt/theme/theme4.xml><?xml version="1.0" encoding="utf-8"?>
<a:theme xmlns:a="http://schemas.openxmlformats.org/drawingml/2006/main" name="Titel fotopagina">
  <a:themeElements>
    <a:clrScheme name="Custom 2">
      <a:dk1>
        <a:srgbClr val="003361"/>
      </a:dk1>
      <a:lt1>
        <a:srgbClr val="FFFFFF"/>
      </a:lt1>
      <a:dk2>
        <a:srgbClr val="44546A"/>
      </a:dk2>
      <a:lt2>
        <a:srgbClr val="E7E6E6"/>
      </a:lt2>
      <a:accent1>
        <a:srgbClr val="007CC1"/>
      </a:accent1>
      <a:accent2>
        <a:srgbClr val="96BF0D"/>
      </a:accent2>
      <a:accent3>
        <a:srgbClr val="003361"/>
      </a:accent3>
      <a:accent4>
        <a:srgbClr val="577F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Huisartsen Eemland definitief.pptx" id="{B92E22A4-89FE-4B11-AD63-A0A3FC4B2198}" vid="{451D8AAF-216A-4119-8DAC-C7A98CFF819A}"/>
    </a:ext>
  </a:extLst>
</a:theme>
</file>

<file path=ppt/theme/theme5.xml><?xml version="1.0" encoding="utf-8"?>
<a:theme xmlns:a="http://schemas.openxmlformats.org/drawingml/2006/main" name="1_Titel fotopagina">
  <a:themeElements>
    <a:clrScheme name="Custom 2">
      <a:dk1>
        <a:srgbClr val="003361"/>
      </a:dk1>
      <a:lt1>
        <a:srgbClr val="FFFFFF"/>
      </a:lt1>
      <a:dk2>
        <a:srgbClr val="44546A"/>
      </a:dk2>
      <a:lt2>
        <a:srgbClr val="E7E6E6"/>
      </a:lt2>
      <a:accent1>
        <a:srgbClr val="007CC1"/>
      </a:accent1>
      <a:accent2>
        <a:srgbClr val="96BF0D"/>
      </a:accent2>
      <a:accent3>
        <a:srgbClr val="003361"/>
      </a:accent3>
      <a:accent4>
        <a:srgbClr val="577F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Huisartsen Eemland definitief.pptx" id="{B92E22A4-89FE-4B11-AD63-A0A3FC4B2198}" vid="{4CF68831-7013-4756-A8CA-62D9594929CA}"/>
    </a:ext>
  </a:extLst>
</a:theme>
</file>

<file path=ppt/theme/theme6.xml><?xml version="1.0" encoding="utf-8"?>
<a:theme xmlns:a="http://schemas.openxmlformats.org/drawingml/2006/main" name="Tekstpagina wit">
  <a:themeElements>
    <a:clrScheme name="Custom 2">
      <a:dk1>
        <a:srgbClr val="003361"/>
      </a:dk1>
      <a:lt1>
        <a:srgbClr val="FFFFFF"/>
      </a:lt1>
      <a:dk2>
        <a:srgbClr val="44546A"/>
      </a:dk2>
      <a:lt2>
        <a:srgbClr val="E7E6E6"/>
      </a:lt2>
      <a:accent1>
        <a:srgbClr val="007CC1"/>
      </a:accent1>
      <a:accent2>
        <a:srgbClr val="96BF0D"/>
      </a:accent2>
      <a:accent3>
        <a:srgbClr val="003361"/>
      </a:accent3>
      <a:accent4>
        <a:srgbClr val="577F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Huisartsen Eemland definitief.pptx" id="{B92E22A4-89FE-4B11-AD63-A0A3FC4B2198}" vid="{FCD7DDD6-FE2F-434E-B087-050F7D3B5184}"/>
    </a:ext>
  </a:extLst>
</a:theme>
</file>

<file path=ppt/theme/theme7.xml><?xml version="1.0" encoding="utf-8"?>
<a:theme xmlns:a="http://schemas.openxmlformats.org/drawingml/2006/main" name="Tekstpagina blauw">
  <a:themeElements>
    <a:clrScheme name="Custom 2">
      <a:dk1>
        <a:srgbClr val="003361"/>
      </a:dk1>
      <a:lt1>
        <a:srgbClr val="FFFFFF"/>
      </a:lt1>
      <a:dk2>
        <a:srgbClr val="44546A"/>
      </a:dk2>
      <a:lt2>
        <a:srgbClr val="E7E6E6"/>
      </a:lt2>
      <a:accent1>
        <a:srgbClr val="007CC1"/>
      </a:accent1>
      <a:accent2>
        <a:srgbClr val="96BF0D"/>
      </a:accent2>
      <a:accent3>
        <a:srgbClr val="003361"/>
      </a:accent3>
      <a:accent4>
        <a:srgbClr val="577F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Huisartsen Eemland definitief.pptx" id="{B92E22A4-89FE-4B11-AD63-A0A3FC4B2198}" vid="{51935FBF-79D8-4326-8D8D-CD330A3C4DD3}"/>
    </a:ext>
  </a:extLst>
</a:theme>
</file>

<file path=ppt/theme/theme8.xml><?xml version="1.0" encoding="utf-8"?>
<a:theme xmlns:a="http://schemas.openxmlformats.org/drawingml/2006/main" name="Tekstpagina wit foto rechts">
  <a:themeElements>
    <a:clrScheme name="Custom 2">
      <a:dk1>
        <a:srgbClr val="003361"/>
      </a:dk1>
      <a:lt1>
        <a:srgbClr val="FFFFFF"/>
      </a:lt1>
      <a:dk2>
        <a:srgbClr val="44546A"/>
      </a:dk2>
      <a:lt2>
        <a:srgbClr val="E7E6E6"/>
      </a:lt2>
      <a:accent1>
        <a:srgbClr val="007CC1"/>
      </a:accent1>
      <a:accent2>
        <a:srgbClr val="96BF0D"/>
      </a:accent2>
      <a:accent3>
        <a:srgbClr val="003361"/>
      </a:accent3>
      <a:accent4>
        <a:srgbClr val="577F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Huisartsen Eemland definitief.pptx" id="{B92E22A4-89FE-4B11-AD63-A0A3FC4B2198}" vid="{9528DE2C-4151-4421-933B-E516B944BC26}"/>
    </a:ext>
  </a:extLst>
</a:theme>
</file>

<file path=ppt/theme/theme9.xml><?xml version="1.0" encoding="utf-8"?>
<a:theme xmlns:a="http://schemas.openxmlformats.org/drawingml/2006/main" name="Tekstpagina blauw foto rechts">
  <a:themeElements>
    <a:clrScheme name="Custom 2">
      <a:dk1>
        <a:srgbClr val="003361"/>
      </a:dk1>
      <a:lt1>
        <a:srgbClr val="FFFFFF"/>
      </a:lt1>
      <a:dk2>
        <a:srgbClr val="44546A"/>
      </a:dk2>
      <a:lt2>
        <a:srgbClr val="E7E6E6"/>
      </a:lt2>
      <a:accent1>
        <a:srgbClr val="007CC1"/>
      </a:accent1>
      <a:accent2>
        <a:srgbClr val="96BF0D"/>
      </a:accent2>
      <a:accent3>
        <a:srgbClr val="003361"/>
      </a:accent3>
      <a:accent4>
        <a:srgbClr val="577F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Huisartsen Eemland definitief.pptx" id="{B92E22A4-89FE-4B11-AD63-A0A3FC4B2198}" vid="{A97CD250-59BA-4492-ABCF-CBF4932A11E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4d8ee956-d463-4f46-8f10-c05239c7abea">
      <UserInfo>
        <DisplayName>Candy Lo-A-Foe old</DisplayName>
        <AccountId>87</AccountId>
        <AccountType/>
      </UserInfo>
      <UserInfo>
        <DisplayName>Marieke Bouwmeester</DisplayName>
        <AccountId>80</AccountId>
        <AccountType/>
      </UserInfo>
      <UserInfo>
        <DisplayName>Marieke de Korte</DisplayName>
        <AccountId>26</AccountId>
        <AccountType/>
      </UserInfo>
      <UserInfo>
        <DisplayName>HE Pilot team - Leden</DisplayName>
        <AccountId>22</AccountId>
        <AccountType/>
      </UserInfo>
      <UserInfo>
        <DisplayName>Betty Franken</DisplayName>
        <AccountId>491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BDE93873BD7FB41BA352356C9D391C4" ma:contentTypeVersion="6" ma:contentTypeDescription="Een nieuw document maken." ma:contentTypeScope="" ma:versionID="32c7fad6d88bacddc514afd9c702ca36">
  <xsd:schema xmlns:xsd="http://www.w3.org/2001/XMLSchema" xmlns:xs="http://www.w3.org/2001/XMLSchema" xmlns:p="http://schemas.microsoft.com/office/2006/metadata/properties" xmlns:ns2="d6f41b42-4e7f-43be-b2b5-36733f0f59de" xmlns:ns3="4d8ee956-d463-4f46-8f10-c05239c7abea" targetNamespace="http://schemas.microsoft.com/office/2006/metadata/properties" ma:root="true" ma:fieldsID="553b70c2861596de23b173f7f6be23af" ns2:_="" ns3:_="">
    <xsd:import namespace="d6f41b42-4e7f-43be-b2b5-36733f0f59de"/>
    <xsd:import namespace="4d8ee956-d463-4f46-8f10-c05239c7abe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f41b42-4e7f-43be-b2b5-36733f0f59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d8ee956-d463-4f46-8f10-c05239c7abea" elementFormDefault="qualified">
    <xsd:import namespace="http://schemas.microsoft.com/office/2006/documentManagement/types"/>
    <xsd:import namespace="http://schemas.microsoft.com/office/infopath/2007/PartnerControls"/>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154A3B-4825-463C-9ACA-D662CCCFB6D7}">
  <ds:schemaRefs>
    <ds:schemaRef ds:uri="http://schemas.microsoft.com/sharepoint/v3/contenttype/forms"/>
  </ds:schemaRefs>
</ds:datastoreItem>
</file>

<file path=customXml/itemProps2.xml><?xml version="1.0" encoding="utf-8"?>
<ds:datastoreItem xmlns:ds="http://schemas.openxmlformats.org/officeDocument/2006/customXml" ds:itemID="{51C4FC84-5C69-4460-93D3-B9419BE85D1A}">
  <ds:schemaRefs>
    <ds:schemaRef ds:uri="http://schemas.openxmlformats.org/package/2006/metadata/core-properties"/>
    <ds:schemaRef ds:uri="d6f41b42-4e7f-43be-b2b5-36733f0f59de"/>
    <ds:schemaRef ds:uri="http://www.w3.org/XML/1998/namespace"/>
    <ds:schemaRef ds:uri="http://schemas.microsoft.com/office/infopath/2007/PartnerControls"/>
    <ds:schemaRef ds:uri="http://purl.org/dc/terms/"/>
    <ds:schemaRef ds:uri="http://schemas.microsoft.com/office/2006/documentManagement/types"/>
    <ds:schemaRef ds:uri="4d8ee956-d463-4f46-8f10-c05239c7abea"/>
    <ds:schemaRef ds:uri="http://schemas.microsoft.com/office/2006/metadata/properties"/>
    <ds:schemaRef ds:uri="http://purl.org/dc/dcmitype/"/>
    <ds:schemaRef ds:uri="http://purl.org/dc/elements/1.1/"/>
  </ds:schemaRefs>
</ds:datastoreItem>
</file>

<file path=customXml/itemProps3.xml><?xml version="1.0" encoding="utf-8"?>
<ds:datastoreItem xmlns:ds="http://schemas.openxmlformats.org/officeDocument/2006/customXml" ds:itemID="{C6FDD4A6-44A1-4378-9A3B-1A32247A50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f41b42-4e7f-43be-b2b5-36733f0f59de"/>
    <ds:schemaRef ds:uri="4d8ee956-d463-4f46-8f10-c05239c7ab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6b38e24-0dd5-4523-9354-83067c7da863}" enabled="0" method="" siteId="{f6b38e24-0dd5-4523-9354-83067c7da863}" removed="1"/>
</clbl:labelList>
</file>

<file path=docProps/app.xml><?xml version="1.0" encoding="utf-8"?>
<Properties xmlns="http://schemas.openxmlformats.org/officeDocument/2006/extended-properties" xmlns:vt="http://schemas.openxmlformats.org/officeDocument/2006/docPropsVTypes">
  <Template>Powerpoint Huisartsen Eemland definitief</Template>
  <TotalTime>1106</TotalTime>
  <Words>3804</Words>
  <Application>Microsoft Office PowerPoint</Application>
  <PresentationFormat>Breedbeeld</PresentationFormat>
  <Paragraphs>382</Paragraphs>
  <Slides>56</Slides>
  <Notes>38</Notes>
  <HiddenSlides>0</HiddenSlides>
  <MMClips>0</MMClips>
  <ScaleCrop>false</ScaleCrop>
  <HeadingPairs>
    <vt:vector size="6" baseType="variant">
      <vt:variant>
        <vt:lpstr>Gebruikte lettertypen</vt:lpstr>
      </vt:variant>
      <vt:variant>
        <vt:i4>10</vt:i4>
      </vt:variant>
      <vt:variant>
        <vt:lpstr>Thema</vt:lpstr>
      </vt:variant>
      <vt:variant>
        <vt:i4>11</vt:i4>
      </vt:variant>
      <vt:variant>
        <vt:lpstr>Diatitels</vt:lpstr>
      </vt:variant>
      <vt:variant>
        <vt:i4>56</vt:i4>
      </vt:variant>
    </vt:vector>
  </HeadingPairs>
  <TitlesOfParts>
    <vt:vector size="77" baseType="lpstr">
      <vt:lpstr>Arial</vt:lpstr>
      <vt:lpstr>Arial Rounded MT Bold</vt:lpstr>
      <vt:lpstr>Calibri</vt:lpstr>
      <vt:lpstr>Century Gothic</vt:lpstr>
      <vt:lpstr>Lato</vt:lpstr>
      <vt:lpstr>merriweather</vt:lpstr>
      <vt:lpstr>Open sans</vt:lpstr>
      <vt:lpstr>RO Sans</vt:lpstr>
      <vt:lpstr>Symbol</vt:lpstr>
      <vt:lpstr>Wingdings</vt:lpstr>
      <vt:lpstr>Titelpagina wit</vt:lpstr>
      <vt:lpstr>Titelpagina blauw</vt:lpstr>
      <vt:lpstr>Fotopagina</vt:lpstr>
      <vt:lpstr>Titel fotopagina</vt:lpstr>
      <vt:lpstr>1_Titel fotopagina</vt:lpstr>
      <vt:lpstr>Tekstpagina wit</vt:lpstr>
      <vt:lpstr>Tekstpagina blauw</vt:lpstr>
      <vt:lpstr>Tekstpagina wit foto rechts</vt:lpstr>
      <vt:lpstr>Tekstpagina blauw foto rechts</vt:lpstr>
      <vt:lpstr>Tekstpagina wit foto links</vt:lpstr>
      <vt:lpstr>Tekstpagina blauw foto links</vt:lpstr>
      <vt:lpstr>Informatie voor de voorbereider</vt:lpstr>
      <vt:lpstr>FTO Geneesmiddelen en milieu</vt:lpstr>
      <vt:lpstr>De meeste duurzame zorg, is de  zorg die je niet levert </vt:lpstr>
      <vt:lpstr>Inhoud</vt:lpstr>
      <vt:lpstr>Doel van FTO</vt:lpstr>
      <vt:lpstr>Vraag</vt:lpstr>
      <vt:lpstr>Vraag</vt:lpstr>
      <vt:lpstr>Vraag</vt:lpstr>
      <vt:lpstr>Vraag</vt:lpstr>
      <vt:lpstr> Vraag</vt:lpstr>
      <vt:lpstr>Achtergrond informatie</vt:lpstr>
      <vt:lpstr>PowerPoint-presentatie</vt:lpstr>
      <vt:lpstr>Impact klimaatverandering op  gezondheid in Nederland</vt:lpstr>
      <vt:lpstr>Impact van de zorgsector op het  milieu</vt:lpstr>
      <vt:lpstr>PowerPoint-presentatie</vt:lpstr>
      <vt:lpstr>Afval en zuivering</vt:lpstr>
      <vt:lpstr>Wat is het probleem?</vt:lpstr>
      <vt:lpstr>PowerPoint-presentatie</vt:lpstr>
      <vt:lpstr>PowerPoint-presentatie</vt:lpstr>
      <vt:lpstr>Voorschrijven en gebruiken</vt:lpstr>
      <vt:lpstr>Sta stil bij elke pil</vt:lpstr>
      <vt:lpstr>PowerPoint-presentatie</vt:lpstr>
      <vt:lpstr>Co2-voetafdruk van  inhalatoren</vt:lpstr>
      <vt:lpstr>Transmurale leidraad klimaatbewust voorschrijven van inhalatiemedicatie (9-4-25)</vt:lpstr>
      <vt:lpstr>Aerosol vs poeder inhalator Transmurale leidraad klimaatbewust voorschrijven van inhalatiemedicatie (9-4-25)</vt:lpstr>
      <vt:lpstr>Green deal duurzame zorg versie 3.0</vt:lpstr>
      <vt:lpstr>Waar te beginnen, waar zit de winst</vt:lpstr>
      <vt:lpstr>PowerPoint-presentatie</vt:lpstr>
      <vt:lpstr>Wat is duurzaam?</vt:lpstr>
      <vt:lpstr>Materialen worden nuttig toegepast</vt:lpstr>
      <vt:lpstr>Verlengen van de levensduur</vt:lpstr>
      <vt:lpstr>Slimmer gebruik maken van het product</vt:lpstr>
      <vt:lpstr>Hulpmiddelen/Handvaten</vt:lpstr>
      <vt:lpstr>Quickscan</vt:lpstr>
      <vt:lpstr>PowerPoint-presentatie</vt:lpstr>
      <vt:lpstr>PowerPoint-presentatie</vt:lpstr>
      <vt:lpstr>PowerPoint-presentatie</vt:lpstr>
      <vt:lpstr>PowerPoint-presentatie</vt:lpstr>
      <vt:lpstr>PowerPoint-presentatie</vt:lpstr>
      <vt:lpstr>Veilige principes in de medicatie keten</vt:lpstr>
      <vt:lpstr>Stap 1  Voorschrijven</vt:lpstr>
      <vt:lpstr>Stap 2 en 3  ter hand stellen / opslag en beheer</vt:lpstr>
      <vt:lpstr>Stap 4 en 5  gereed maken / toedienen en registreren</vt:lpstr>
      <vt:lpstr>Stap 6  evaluatie</vt:lpstr>
      <vt:lpstr>Data Cijfers huisarts Cijfers apotheek  </vt:lpstr>
      <vt:lpstr>Gepast voorschrijven - projecten</vt:lpstr>
      <vt:lpstr>Chronisch gebruik ppi zonder nsaid/salicylaat</vt:lpstr>
      <vt:lpstr>Keuze anticonceptie (optioneel)</vt:lpstr>
      <vt:lpstr>Voorbeeldafspraken</vt:lpstr>
      <vt:lpstr>Aan de slag!</vt:lpstr>
      <vt:lpstr>Stap 1 t/m 6</vt:lpstr>
      <vt:lpstr>Werkafspraken: Wat ga jij doen?</vt:lpstr>
      <vt:lpstr>Tof FTO! Inspirerend!  Maar euh…. en nu?</vt:lpstr>
      <vt:lpstr>Podcasttips</vt:lpstr>
      <vt:lpstr>PowerPoint-presentatie</vt:lpstr>
      <vt:lpstr>Referenties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FTO tips</dc:title>
  <dc:creator>Tirza Volk</dc:creator>
  <cp:lastModifiedBy>Tirza Volk</cp:lastModifiedBy>
  <cp:revision>24</cp:revision>
  <cp:lastPrinted>2023-05-23T09:09:40Z</cp:lastPrinted>
  <dcterms:created xsi:type="dcterms:W3CDTF">2025-03-03T13:11:38Z</dcterms:created>
  <dcterms:modified xsi:type="dcterms:W3CDTF">2025-05-22T11:30:09Z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0x0101005BDE93873BD7FB41BA352356C9D391C4</vt:lpwstr>
  </property>
  <property fmtid="{D5CDD505-2E9C-101B-9397-08002B2CF9AE}" pid="3" name="MediaServiceImageTags">
    <vt:lpwstr/>
  </property>
  <property fmtid="{D5CDD505-2E9C-101B-9397-08002B2CF9AE}" pid="4" name="Order">
    <vt:r8>1300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ComplianceAssetId">
    <vt:lpwstr/>
  </property>
  <property fmtid="{D5CDD505-2E9C-101B-9397-08002B2CF9AE}" pid="10" name="TemplateUrl">
    <vt:lpwstr/>
  </property>
</Properties>
</file>